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84" r:id="rId6"/>
    <p:sldId id="298" r:id="rId7"/>
    <p:sldId id="299" r:id="rId8"/>
    <p:sldId id="300" r:id="rId9"/>
    <p:sldId id="290" r:id="rId10"/>
    <p:sldId id="297" r:id="rId11"/>
    <p:sldId id="289" r:id="rId12"/>
    <p:sldId id="291" r:id="rId13"/>
    <p:sldId id="292" r:id="rId14"/>
    <p:sldId id="293" r:id="rId15"/>
    <p:sldId id="294" r:id="rId16"/>
    <p:sldId id="295" r:id="rId17"/>
    <p:sldId id="296" r:id="rId18"/>
    <p:sldId id="281" r:id="rId19"/>
    <p:sldId id="265" r:id="rId20"/>
    <p:sldId id="266" r:id="rId21"/>
    <p:sldId id="267" r:id="rId22"/>
    <p:sldId id="278" r:id="rId23"/>
    <p:sldId id="269" r:id="rId24"/>
    <p:sldId id="270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AF48418-24E1-429F-97DC-77F413327A5D}"/>
    <pc:docChg chg="modSld">
      <pc:chgData name="Danny Young" userId="cb0f4ce2-eb4f-479e-8e8f-3beb257e632f" providerId="ADAL" clId="{1AF48418-24E1-429F-97DC-77F413327A5D}" dt="2024-06-27T02:29:58.281" v="3" actId="20577"/>
      <pc:docMkLst>
        <pc:docMk/>
      </pc:docMkLst>
      <pc:sldChg chg="modSp mod">
        <pc:chgData name="Danny Young" userId="cb0f4ce2-eb4f-479e-8e8f-3beb257e632f" providerId="ADAL" clId="{1AF48418-24E1-429F-97DC-77F413327A5D}" dt="2024-06-27T02:29:58.281" v="3" actId="20577"/>
        <pc:sldMkLst>
          <pc:docMk/>
          <pc:sldMk cId="1544816061" sldId="256"/>
        </pc:sldMkLst>
        <pc:spChg chg="mod">
          <ac:chgData name="Danny Young" userId="cb0f4ce2-eb4f-479e-8e8f-3beb257e632f" providerId="ADAL" clId="{1AF48418-24E1-429F-97DC-77F413327A5D}" dt="2024-06-27T02:29:58.281" v="3" actId="20577"/>
          <ac:spMkLst>
            <pc:docMk/>
            <pc:sldMk cId="1544816061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D52F0DCE-727F-4685-8699-41F1B348723B}"/>
    <pc:docChg chg="undo custSel addSld delSld modSld sldOrd">
      <pc:chgData name="Danny Young" userId="cb0f4ce2-eb4f-479e-8e8f-3beb257e632f" providerId="ADAL" clId="{D52F0DCE-727F-4685-8699-41F1B348723B}" dt="2023-06-04T04:57:51.500" v="4185" actId="14100"/>
      <pc:docMkLst>
        <pc:docMk/>
      </pc:docMkLst>
      <pc:sldChg chg="del">
        <pc:chgData name="Danny Young" userId="cb0f4ce2-eb4f-479e-8e8f-3beb257e632f" providerId="ADAL" clId="{D52F0DCE-727F-4685-8699-41F1B348723B}" dt="2023-06-04T04:55:55.931" v="4174" actId="2696"/>
        <pc:sldMkLst>
          <pc:docMk/>
          <pc:sldMk cId="655929791" sldId="264"/>
        </pc:sldMkLst>
      </pc:sldChg>
      <pc:sldChg chg="modSp">
        <pc:chgData name="Danny Young" userId="cb0f4ce2-eb4f-479e-8e8f-3beb257e632f" providerId="ADAL" clId="{D52F0DCE-727F-4685-8699-41F1B348723B}" dt="2023-06-04T04:57:51.500" v="4185" actId="14100"/>
        <pc:sldMkLst>
          <pc:docMk/>
          <pc:sldMk cId="1039213947" sldId="265"/>
        </pc:sldMkLst>
        <pc:spChg chg="mod">
          <ac:chgData name="Danny Young" userId="cb0f4ce2-eb4f-479e-8e8f-3beb257e632f" providerId="ADAL" clId="{D52F0DCE-727F-4685-8699-41F1B348723B}" dt="2023-06-04T04:57:51.500" v="4185" actId="14100"/>
          <ac:spMkLst>
            <pc:docMk/>
            <pc:sldMk cId="1039213947" sldId="265"/>
            <ac:spMk id="2" creationId="{00000000-0000-0000-0000-000000000000}"/>
          </ac:spMkLst>
        </pc:spChg>
      </pc:sldChg>
      <pc:sldChg chg="modSp">
        <pc:chgData name="Danny Young" userId="cb0f4ce2-eb4f-479e-8e8f-3beb257e632f" providerId="ADAL" clId="{D52F0DCE-727F-4685-8699-41F1B348723B}" dt="2023-06-04T04:57:44.001" v="4182" actId="1035"/>
        <pc:sldMkLst>
          <pc:docMk/>
          <pc:sldMk cId="4245132998" sldId="266"/>
        </pc:sldMkLst>
        <pc:spChg chg="mod">
          <ac:chgData name="Danny Young" userId="cb0f4ce2-eb4f-479e-8e8f-3beb257e632f" providerId="ADAL" clId="{D52F0DCE-727F-4685-8699-41F1B348723B}" dt="2023-06-04T04:57:44.001" v="4182" actId="1035"/>
          <ac:spMkLst>
            <pc:docMk/>
            <pc:sldMk cId="4245132998" sldId="26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D52F0DCE-727F-4685-8699-41F1B348723B}" dt="2023-06-04T04:55:55.790" v="4173" actId="2696"/>
        <pc:sldMkLst>
          <pc:docMk/>
          <pc:sldMk cId="1110516460" sldId="271"/>
        </pc:sldMkLst>
      </pc:sldChg>
      <pc:sldChg chg="delSp modSp delAnim">
        <pc:chgData name="Danny Young" userId="cb0f4ce2-eb4f-479e-8e8f-3beb257e632f" providerId="ADAL" clId="{D52F0DCE-727F-4685-8699-41F1B348723B}" dt="2023-06-04T03:55:05.877" v="896" actId="20577"/>
        <pc:sldMkLst>
          <pc:docMk/>
          <pc:sldMk cId="2801079791" sldId="284"/>
        </pc:sldMkLst>
        <pc:spChg chg="mod">
          <ac:chgData name="Danny Young" userId="cb0f4ce2-eb4f-479e-8e8f-3beb257e632f" providerId="ADAL" clId="{D52F0DCE-727F-4685-8699-41F1B348723B}" dt="2023-06-04T03:46:18.800" v="4" actId="27636"/>
          <ac:spMkLst>
            <pc:docMk/>
            <pc:sldMk cId="2801079791" sldId="284"/>
            <ac:spMk id="3" creationId="{561757A4-FA11-4639-962A-B908C416E273}"/>
          </ac:spMkLst>
        </pc:spChg>
        <pc:spChg chg="mod">
          <ac:chgData name="Danny Young" userId="cb0f4ce2-eb4f-479e-8e8f-3beb257e632f" providerId="ADAL" clId="{D52F0DCE-727F-4685-8699-41F1B348723B}" dt="2023-06-04T03:46:33.949" v="6" actId="14100"/>
          <ac:spMkLst>
            <pc:docMk/>
            <pc:sldMk cId="2801079791" sldId="284"/>
            <ac:spMk id="8" creationId="{0686BA82-B1FD-4788-8C5F-8A2F09616BCB}"/>
          </ac:spMkLst>
        </pc:spChg>
        <pc:spChg chg="mod">
          <ac:chgData name="Danny Young" userId="cb0f4ce2-eb4f-479e-8e8f-3beb257e632f" providerId="ADAL" clId="{D52F0DCE-727F-4685-8699-41F1B348723B}" dt="2023-06-04T03:46:48.347" v="9" actId="1076"/>
          <ac:spMkLst>
            <pc:docMk/>
            <pc:sldMk cId="2801079791" sldId="284"/>
            <ac:spMk id="12" creationId="{14D51495-3649-4DB1-97AD-322BC5DD2FC1}"/>
          </ac:spMkLst>
        </pc:spChg>
        <pc:spChg chg="mod">
          <ac:chgData name="Danny Young" userId="cb0f4ce2-eb4f-479e-8e8f-3beb257e632f" providerId="ADAL" clId="{D52F0DCE-727F-4685-8699-41F1B348723B}" dt="2023-06-04T03:55:05.877" v="896" actId="20577"/>
          <ac:spMkLst>
            <pc:docMk/>
            <pc:sldMk cId="2801079791" sldId="284"/>
            <ac:spMk id="13" creationId="{1BBCD1B7-302A-4384-846F-274EE3161178}"/>
          </ac:spMkLst>
        </pc:spChg>
        <pc:spChg chg="del">
          <ac:chgData name="Danny Young" userId="cb0f4ce2-eb4f-479e-8e8f-3beb257e632f" providerId="ADAL" clId="{D52F0DCE-727F-4685-8699-41F1B348723B}" dt="2023-06-04T03:47:24.206" v="117" actId="478"/>
          <ac:spMkLst>
            <pc:docMk/>
            <pc:sldMk cId="2801079791" sldId="284"/>
            <ac:spMk id="14" creationId="{D8E461ED-B987-4D78-ACFD-B418EAB10DA9}"/>
          </ac:spMkLst>
        </pc:spChg>
        <pc:spChg chg="del">
          <ac:chgData name="Danny Young" userId="cb0f4ce2-eb4f-479e-8e8f-3beb257e632f" providerId="ADAL" clId="{D52F0DCE-727F-4685-8699-41F1B348723B}" dt="2023-06-04T03:47:24.206" v="117" actId="478"/>
          <ac:spMkLst>
            <pc:docMk/>
            <pc:sldMk cId="2801079791" sldId="284"/>
            <ac:spMk id="15" creationId="{A843CB33-5C9B-4723-9300-C41890D31552}"/>
          </ac:spMkLst>
        </pc:spChg>
        <pc:spChg chg="del">
          <ac:chgData name="Danny Young" userId="cb0f4ce2-eb4f-479e-8e8f-3beb257e632f" providerId="ADAL" clId="{D52F0DCE-727F-4685-8699-41F1B348723B}" dt="2023-06-04T03:47:24.206" v="117" actId="478"/>
          <ac:spMkLst>
            <pc:docMk/>
            <pc:sldMk cId="2801079791" sldId="284"/>
            <ac:spMk id="16" creationId="{345084E2-21D3-4EEC-AD5C-455B1BA20B8E}"/>
          </ac:spMkLst>
        </pc:spChg>
        <pc:spChg chg="del">
          <ac:chgData name="Danny Young" userId="cb0f4ce2-eb4f-479e-8e8f-3beb257e632f" providerId="ADAL" clId="{D52F0DCE-727F-4685-8699-41F1B348723B}" dt="2023-06-04T03:47:24.206" v="117" actId="478"/>
          <ac:spMkLst>
            <pc:docMk/>
            <pc:sldMk cId="2801079791" sldId="284"/>
            <ac:spMk id="17" creationId="{714F4FA3-B574-42BF-A5A6-EF9AF9E8DA66}"/>
          </ac:spMkLst>
        </pc:spChg>
        <pc:graphicFrameChg chg="mod">
          <ac:chgData name="Danny Young" userId="cb0f4ce2-eb4f-479e-8e8f-3beb257e632f" providerId="ADAL" clId="{D52F0DCE-727F-4685-8699-41F1B348723B}" dt="2023-06-04T03:46:36.669" v="7" actId="1076"/>
          <ac:graphicFrameMkLst>
            <pc:docMk/>
            <pc:sldMk cId="2801079791" sldId="284"/>
            <ac:graphicFrameMk id="9" creationId="{CEB92C06-25AF-4087-AAC5-CC15364AD279}"/>
          </ac:graphicFrameMkLst>
        </pc:graphicFrameChg>
        <pc:graphicFrameChg chg="mod">
          <ac:chgData name="Danny Young" userId="cb0f4ce2-eb4f-479e-8e8f-3beb257e632f" providerId="ADAL" clId="{D52F0DCE-727F-4685-8699-41F1B348723B}" dt="2023-06-04T03:46:43.393" v="8" actId="1076"/>
          <ac:graphicFrameMkLst>
            <pc:docMk/>
            <pc:sldMk cId="2801079791" sldId="284"/>
            <ac:graphicFrameMk id="10" creationId="{53B30A9C-3749-4E7B-B8B8-7A5EAE458C36}"/>
          </ac:graphicFrameMkLst>
        </pc:graphicFrameChg>
        <pc:graphicFrameChg chg="mod">
          <ac:chgData name="Danny Young" userId="cb0f4ce2-eb4f-479e-8e8f-3beb257e632f" providerId="ADAL" clId="{D52F0DCE-727F-4685-8699-41F1B348723B}" dt="2023-06-04T03:46:43.393" v="8" actId="1076"/>
          <ac:graphicFrameMkLst>
            <pc:docMk/>
            <pc:sldMk cId="2801079791" sldId="284"/>
            <ac:graphicFrameMk id="11" creationId="{EEB4F30A-B980-41F5-AE0E-CA0C07451A90}"/>
          </ac:graphicFrameMkLst>
        </pc:graphicFrameChg>
      </pc:sldChg>
      <pc:sldChg chg="del">
        <pc:chgData name="Danny Young" userId="cb0f4ce2-eb4f-479e-8e8f-3beb257e632f" providerId="ADAL" clId="{D52F0DCE-727F-4685-8699-41F1B348723B}" dt="2023-06-04T04:52:41.407" v="4089" actId="2696"/>
        <pc:sldMkLst>
          <pc:docMk/>
          <pc:sldMk cId="2898917784" sldId="286"/>
        </pc:sldMkLst>
      </pc:sldChg>
      <pc:sldChg chg="del">
        <pc:chgData name="Danny Young" userId="cb0f4ce2-eb4f-479e-8e8f-3beb257e632f" providerId="ADAL" clId="{D52F0DCE-727F-4685-8699-41F1B348723B}" dt="2023-06-04T04:55:38.741" v="4172" actId="2696"/>
        <pc:sldMkLst>
          <pc:docMk/>
          <pc:sldMk cId="463390511" sldId="287"/>
        </pc:sldMkLst>
      </pc:sldChg>
      <pc:sldChg chg="addSp delSp modSp ord delAnim modAnim">
        <pc:chgData name="Danny Young" userId="cb0f4ce2-eb4f-479e-8e8f-3beb257e632f" providerId="ADAL" clId="{D52F0DCE-727F-4685-8699-41F1B348723B}" dt="2023-06-04T04:52:27.855" v="4088"/>
        <pc:sldMkLst>
          <pc:docMk/>
          <pc:sldMk cId="3627905892" sldId="289"/>
        </pc:sldMkLst>
        <pc:spChg chg="del">
          <ac:chgData name="Danny Young" userId="cb0f4ce2-eb4f-479e-8e8f-3beb257e632f" providerId="ADAL" clId="{D52F0DCE-727F-4685-8699-41F1B348723B}" dt="2023-06-04T04:46:55.054" v="3764" actId="478"/>
          <ac:spMkLst>
            <pc:docMk/>
            <pc:sldMk cId="3627905892" sldId="289"/>
            <ac:spMk id="2" creationId="{6D8045F6-F021-4890-A055-F0D520D8B9B9}"/>
          </ac:spMkLst>
        </pc:spChg>
        <pc:spChg chg="mod">
          <ac:chgData name="Danny Young" userId="cb0f4ce2-eb4f-479e-8e8f-3beb257e632f" providerId="ADAL" clId="{D52F0DCE-727F-4685-8699-41F1B348723B}" dt="2023-06-04T04:50:13.014" v="3918" actId="14100"/>
          <ac:spMkLst>
            <pc:docMk/>
            <pc:sldMk cId="3627905892" sldId="289"/>
            <ac:spMk id="3" creationId="{2AAD35CD-4CF6-45A4-A2F8-E7DBF0CFE8F8}"/>
          </ac:spMkLst>
        </pc:spChg>
        <pc:spChg chg="mod">
          <ac:chgData name="Danny Young" userId="cb0f4ce2-eb4f-479e-8e8f-3beb257e632f" providerId="ADAL" clId="{D52F0DCE-727F-4685-8699-41F1B348723B}" dt="2023-06-04T04:51:15.333" v="4076" actId="207"/>
          <ac:spMkLst>
            <pc:docMk/>
            <pc:sldMk cId="3627905892" sldId="289"/>
            <ac:spMk id="4" creationId="{DFCC2E2D-E48B-477B-8243-50EB3C7EACA2}"/>
          </ac:spMkLst>
        </pc:spChg>
        <pc:spChg chg="del mod">
          <ac:chgData name="Danny Young" userId="cb0f4ce2-eb4f-479e-8e8f-3beb257e632f" providerId="ADAL" clId="{D52F0DCE-727F-4685-8699-41F1B348723B}" dt="2023-06-04T04:51:09.322" v="4075" actId="478"/>
          <ac:spMkLst>
            <pc:docMk/>
            <pc:sldMk cId="3627905892" sldId="289"/>
            <ac:spMk id="6" creationId="{FA459B8B-E6F0-42D9-996D-E767F83ADD27}"/>
          </ac:spMkLst>
        </pc:spChg>
        <pc:spChg chg="add del mod">
          <ac:chgData name="Danny Young" userId="cb0f4ce2-eb4f-479e-8e8f-3beb257e632f" providerId="ADAL" clId="{D52F0DCE-727F-4685-8699-41F1B348723B}" dt="2023-06-04T04:46:58.331" v="3765" actId="478"/>
          <ac:spMkLst>
            <pc:docMk/>
            <pc:sldMk cId="3627905892" sldId="289"/>
            <ac:spMk id="7" creationId="{8F867B8A-98DD-4EC2-9407-FA6C3EFCD53C}"/>
          </ac:spMkLst>
        </pc:spChg>
        <pc:spChg chg="mod">
          <ac:chgData name="Danny Young" userId="cb0f4ce2-eb4f-479e-8e8f-3beb257e632f" providerId="ADAL" clId="{D52F0DCE-727F-4685-8699-41F1B348723B}" dt="2023-06-04T04:51:54.313" v="4085" actId="14100"/>
          <ac:spMkLst>
            <pc:docMk/>
            <pc:sldMk cId="3627905892" sldId="289"/>
            <ac:spMk id="21" creationId="{F678A054-6AF6-4C82-97CA-367510CF927E}"/>
          </ac:spMkLst>
        </pc:spChg>
        <pc:spChg chg="mod">
          <ac:chgData name="Danny Young" userId="cb0f4ce2-eb4f-479e-8e8f-3beb257e632f" providerId="ADAL" clId="{D52F0DCE-727F-4685-8699-41F1B348723B}" dt="2023-06-04T04:51:54.313" v="4085" actId="14100"/>
          <ac:spMkLst>
            <pc:docMk/>
            <pc:sldMk cId="3627905892" sldId="289"/>
            <ac:spMk id="25" creationId="{75FC6C26-7EBF-45C7-AB2E-440FBC162FBA}"/>
          </ac:spMkLst>
        </pc:spChg>
        <pc:spChg chg="mod">
          <ac:chgData name="Danny Young" userId="cb0f4ce2-eb4f-479e-8e8f-3beb257e632f" providerId="ADAL" clId="{D52F0DCE-727F-4685-8699-41F1B348723B}" dt="2023-06-04T04:51:54.313" v="4085" actId="14100"/>
          <ac:spMkLst>
            <pc:docMk/>
            <pc:sldMk cId="3627905892" sldId="289"/>
            <ac:spMk id="27" creationId="{2B4CD7A1-6EC9-4F81-A02E-30A048AF4973}"/>
          </ac:spMkLst>
        </pc:spChg>
        <pc:spChg chg="mod">
          <ac:chgData name="Danny Young" userId="cb0f4ce2-eb4f-479e-8e8f-3beb257e632f" providerId="ADAL" clId="{D52F0DCE-727F-4685-8699-41F1B348723B}" dt="2023-06-04T04:52:06.878" v="4087" actId="1076"/>
          <ac:spMkLst>
            <pc:docMk/>
            <pc:sldMk cId="3627905892" sldId="289"/>
            <ac:spMk id="29" creationId="{478E3A64-4B76-4959-8263-1D4D1A59E2C2}"/>
          </ac:spMkLst>
        </pc:spChg>
        <pc:graphicFrameChg chg="mod">
          <ac:chgData name="Danny Young" userId="cb0f4ce2-eb4f-479e-8e8f-3beb257e632f" providerId="ADAL" clId="{D52F0DCE-727F-4685-8699-41F1B348723B}" dt="2023-06-04T04:51:29.155" v="4079" actId="1076"/>
          <ac:graphicFrameMkLst>
            <pc:docMk/>
            <pc:sldMk cId="3627905892" sldId="289"/>
            <ac:graphicFrameMk id="17" creationId="{60BE0DCC-0237-4693-92D1-B23FD50BCF16}"/>
          </ac:graphicFrameMkLst>
        </pc:graphicFrameChg>
        <pc:graphicFrameChg chg="mod">
          <ac:chgData name="Danny Young" userId="cb0f4ce2-eb4f-479e-8e8f-3beb257e632f" providerId="ADAL" clId="{D52F0DCE-727F-4685-8699-41F1B348723B}" dt="2023-06-04T04:51:35.358" v="4081" actId="1076"/>
          <ac:graphicFrameMkLst>
            <pc:docMk/>
            <pc:sldMk cId="3627905892" sldId="289"/>
            <ac:graphicFrameMk id="18" creationId="{5EA14393-FB4F-4793-9736-A2CB57945022}"/>
          </ac:graphicFrameMkLst>
        </pc:graphicFrameChg>
        <pc:graphicFrameChg chg="mod">
          <ac:chgData name="Danny Young" userId="cb0f4ce2-eb4f-479e-8e8f-3beb257e632f" providerId="ADAL" clId="{D52F0DCE-727F-4685-8699-41F1B348723B}" dt="2023-06-04T04:51:39.201" v="4082" actId="1076"/>
          <ac:graphicFrameMkLst>
            <pc:docMk/>
            <pc:sldMk cId="3627905892" sldId="289"/>
            <ac:graphicFrameMk id="19" creationId="{A684CE13-C852-47A2-868E-79FE1C1E8A7C}"/>
          </ac:graphicFrameMkLst>
        </pc:graphicFrameChg>
        <pc:graphicFrameChg chg="mod">
          <ac:chgData name="Danny Young" userId="cb0f4ce2-eb4f-479e-8e8f-3beb257e632f" providerId="ADAL" clId="{D52F0DCE-727F-4685-8699-41F1B348723B}" dt="2023-06-04T04:51:42.642" v="4083" actId="1076"/>
          <ac:graphicFrameMkLst>
            <pc:docMk/>
            <pc:sldMk cId="3627905892" sldId="289"/>
            <ac:graphicFrameMk id="20" creationId="{A1A8C52C-5D5E-4572-BA9E-5731D8C04527}"/>
          </ac:graphicFrameMkLst>
        </pc:graphicFrameChg>
        <pc:graphicFrameChg chg="mod">
          <ac:chgData name="Danny Young" userId="cb0f4ce2-eb4f-479e-8e8f-3beb257e632f" providerId="ADAL" clId="{D52F0DCE-727F-4685-8699-41F1B348723B}" dt="2023-06-04T04:52:01.327" v="4086" actId="1076"/>
          <ac:graphicFrameMkLst>
            <pc:docMk/>
            <pc:sldMk cId="3627905892" sldId="289"/>
            <ac:graphicFrameMk id="23" creationId="{8823EFFF-E158-4F2A-892F-04A4FE9EBC0E}"/>
          </ac:graphicFrameMkLst>
        </pc:graphicFrameChg>
        <pc:graphicFrameChg chg="mod">
          <ac:chgData name="Danny Young" userId="cb0f4ce2-eb4f-479e-8e8f-3beb257e632f" providerId="ADAL" clId="{D52F0DCE-727F-4685-8699-41F1B348723B}" dt="2023-06-04T04:52:01.327" v="4086" actId="1076"/>
          <ac:graphicFrameMkLst>
            <pc:docMk/>
            <pc:sldMk cId="3627905892" sldId="289"/>
            <ac:graphicFrameMk id="24" creationId="{AB485FF3-A275-4E22-8F2D-8FAA3C1AE417}"/>
          </ac:graphicFrameMkLst>
        </pc:graphicFrameChg>
        <pc:graphicFrameChg chg="mod">
          <ac:chgData name="Danny Young" userId="cb0f4ce2-eb4f-479e-8e8f-3beb257e632f" providerId="ADAL" clId="{D52F0DCE-727F-4685-8699-41F1B348723B}" dt="2023-06-04T04:52:01.327" v="4086" actId="1076"/>
          <ac:graphicFrameMkLst>
            <pc:docMk/>
            <pc:sldMk cId="3627905892" sldId="289"/>
            <ac:graphicFrameMk id="26" creationId="{91AF0B05-1495-420C-B9E1-322702AF1A78}"/>
          </ac:graphicFrameMkLst>
        </pc:graphicFrameChg>
        <pc:graphicFrameChg chg="mod">
          <ac:chgData name="Danny Young" userId="cb0f4ce2-eb4f-479e-8e8f-3beb257e632f" providerId="ADAL" clId="{D52F0DCE-727F-4685-8699-41F1B348723B}" dt="2023-06-04T04:52:01.327" v="4086" actId="1076"/>
          <ac:graphicFrameMkLst>
            <pc:docMk/>
            <pc:sldMk cId="3627905892" sldId="289"/>
            <ac:graphicFrameMk id="28" creationId="{888BD99E-94C1-48A3-8373-DB221098F1FA}"/>
          </ac:graphicFrameMkLst>
        </pc:graphicFrameChg>
        <pc:graphicFrameChg chg="mod">
          <ac:chgData name="Danny Young" userId="cb0f4ce2-eb4f-479e-8e8f-3beb257e632f" providerId="ADAL" clId="{D52F0DCE-727F-4685-8699-41F1B348723B}" dt="2023-06-04T04:51:32.202" v="4080" actId="1076"/>
          <ac:graphicFrameMkLst>
            <pc:docMk/>
            <pc:sldMk cId="3627905892" sldId="289"/>
            <ac:graphicFrameMk id="30" creationId="{5FF03468-F80B-49D6-ADCD-B9565F5DB667}"/>
          </ac:graphicFrameMkLst>
        </pc:graphicFrameChg>
      </pc:sldChg>
      <pc:sldChg chg="ord">
        <pc:chgData name="Danny Young" userId="cb0f4ce2-eb4f-479e-8e8f-3beb257e632f" providerId="ADAL" clId="{D52F0DCE-727F-4685-8699-41F1B348723B}" dt="2023-06-04T04:56:51.915" v="4178"/>
        <pc:sldMkLst>
          <pc:docMk/>
          <pc:sldMk cId="3527892862" sldId="290"/>
        </pc:sldMkLst>
      </pc:sldChg>
      <pc:sldChg chg="ord">
        <pc:chgData name="Danny Young" userId="cb0f4ce2-eb4f-479e-8e8f-3beb257e632f" providerId="ADAL" clId="{D52F0DCE-727F-4685-8699-41F1B348723B}" dt="2023-06-04T04:53:18.503" v="4090"/>
        <pc:sldMkLst>
          <pc:docMk/>
          <pc:sldMk cId="2020949315" sldId="291"/>
        </pc:sldMkLst>
      </pc:sldChg>
      <pc:sldChg chg="modSp">
        <pc:chgData name="Danny Young" userId="cb0f4ce2-eb4f-479e-8e8f-3beb257e632f" providerId="ADAL" clId="{D52F0DCE-727F-4685-8699-41F1B348723B}" dt="2023-06-04T04:56:13.010" v="4177" actId="20577"/>
        <pc:sldMkLst>
          <pc:docMk/>
          <pc:sldMk cId="1830188418" sldId="292"/>
        </pc:sldMkLst>
        <pc:spChg chg="mod">
          <ac:chgData name="Danny Young" userId="cb0f4ce2-eb4f-479e-8e8f-3beb257e632f" providerId="ADAL" clId="{D52F0DCE-727F-4685-8699-41F1B348723B}" dt="2023-06-04T04:56:13.010" v="4177" actId="20577"/>
          <ac:spMkLst>
            <pc:docMk/>
            <pc:sldMk cId="1830188418" sldId="292"/>
            <ac:spMk id="3" creationId="{957CA9B3-F5EB-4EFA-985E-D33DBB900D5E}"/>
          </ac:spMkLst>
        </pc:spChg>
      </pc:sldChg>
      <pc:sldChg chg="addSp delSp modSp add delAnim modAnim">
        <pc:chgData name="Danny Young" userId="cb0f4ce2-eb4f-479e-8e8f-3beb257e632f" providerId="ADAL" clId="{D52F0DCE-727F-4685-8699-41F1B348723B}" dt="2023-06-04T04:55:36.084" v="4171" actId="1035"/>
        <pc:sldMkLst>
          <pc:docMk/>
          <pc:sldMk cId="2587349658" sldId="297"/>
        </pc:sldMkLst>
        <pc:spChg chg="mod">
          <ac:chgData name="Danny Young" userId="cb0f4ce2-eb4f-479e-8e8f-3beb257e632f" providerId="ADAL" clId="{D52F0DCE-727F-4685-8699-41F1B348723B}" dt="2023-06-04T04:40:43.762" v="3106" actId="20577"/>
          <ac:spMkLst>
            <pc:docMk/>
            <pc:sldMk cId="2587349658" sldId="297"/>
            <ac:spMk id="2" creationId="{CD5087C1-DA7D-4372-9D9B-0AAFF55A8F04}"/>
          </ac:spMkLst>
        </pc:spChg>
        <pc:spChg chg="del">
          <ac:chgData name="Danny Young" userId="cb0f4ce2-eb4f-479e-8e8f-3beb257e632f" providerId="ADAL" clId="{D52F0DCE-727F-4685-8699-41F1B348723B}" dt="2023-06-04T04:40:35.633" v="3094" actId="478"/>
          <ac:spMkLst>
            <pc:docMk/>
            <pc:sldMk cId="2587349658" sldId="297"/>
            <ac:spMk id="3" creationId="{561757A4-FA11-4639-962A-B908C416E273}"/>
          </ac:spMkLst>
        </pc:spChg>
        <pc:spChg chg="del">
          <ac:chgData name="Danny Young" userId="cb0f4ce2-eb4f-479e-8e8f-3beb257e632f" providerId="ADAL" clId="{D52F0DCE-727F-4685-8699-41F1B348723B}" dt="2023-06-04T04:40:35.633" v="3094" actId="478"/>
          <ac:spMkLst>
            <pc:docMk/>
            <pc:sldMk cId="2587349658" sldId="297"/>
            <ac:spMk id="4" creationId="{1C8FCE62-B26A-4DAD-9764-644BF004F1F5}"/>
          </ac:spMkLst>
        </pc:spChg>
        <pc:spChg chg="del">
          <ac:chgData name="Danny Young" userId="cb0f4ce2-eb4f-479e-8e8f-3beb257e632f" providerId="ADAL" clId="{D52F0DCE-727F-4685-8699-41F1B348723B}" dt="2023-06-04T04:40:35.633" v="3094" actId="478"/>
          <ac:spMkLst>
            <pc:docMk/>
            <pc:sldMk cId="2587349658" sldId="297"/>
            <ac:spMk id="5" creationId="{342F0ABC-3FE9-40F3-9C8A-235BAF15C8E5}"/>
          </ac:spMkLst>
        </pc:spChg>
        <pc:spChg chg="del">
          <ac:chgData name="Danny Young" userId="cb0f4ce2-eb4f-479e-8e8f-3beb257e632f" providerId="ADAL" clId="{D52F0DCE-727F-4685-8699-41F1B348723B}" dt="2023-06-04T04:40:35.633" v="3094" actId="478"/>
          <ac:spMkLst>
            <pc:docMk/>
            <pc:sldMk cId="2587349658" sldId="297"/>
            <ac:spMk id="8" creationId="{0686BA82-B1FD-4788-8C5F-8A2F09616BCB}"/>
          </ac:spMkLst>
        </pc:spChg>
        <pc:spChg chg="del">
          <ac:chgData name="Danny Young" userId="cb0f4ce2-eb4f-479e-8e8f-3beb257e632f" providerId="ADAL" clId="{D52F0DCE-727F-4685-8699-41F1B348723B}" dt="2023-06-04T04:40:35.633" v="3094" actId="478"/>
          <ac:spMkLst>
            <pc:docMk/>
            <pc:sldMk cId="2587349658" sldId="297"/>
            <ac:spMk id="12" creationId="{14D51495-3649-4DB1-97AD-322BC5DD2FC1}"/>
          </ac:spMkLst>
        </pc:spChg>
        <pc:spChg chg="mod">
          <ac:chgData name="Danny Young" userId="cb0f4ce2-eb4f-479e-8e8f-3beb257e632f" providerId="ADAL" clId="{D52F0DCE-727F-4685-8699-41F1B348723B}" dt="2023-06-04T04:41:14.121" v="3148" actId="20577"/>
          <ac:spMkLst>
            <pc:docMk/>
            <pc:sldMk cId="2587349658" sldId="297"/>
            <ac:spMk id="13" creationId="{1BBCD1B7-302A-4384-846F-274EE3161178}"/>
          </ac:spMkLst>
        </pc:spChg>
        <pc:spChg chg="mod">
          <ac:chgData name="Danny Young" userId="cb0f4ce2-eb4f-479e-8e8f-3beb257e632f" providerId="ADAL" clId="{D52F0DCE-727F-4685-8699-41F1B348723B}" dt="2023-06-04T04:42:40.418" v="3326" actId="27636"/>
          <ac:spMkLst>
            <pc:docMk/>
            <pc:sldMk cId="2587349658" sldId="297"/>
            <ac:spMk id="14" creationId="{D8E461ED-B987-4D78-ACFD-B418EAB10DA9}"/>
          </ac:spMkLst>
        </pc:spChg>
        <pc:spChg chg="mod">
          <ac:chgData name="Danny Young" userId="cb0f4ce2-eb4f-479e-8e8f-3beb257e632f" providerId="ADAL" clId="{D52F0DCE-727F-4685-8699-41F1B348723B}" dt="2023-06-04T04:44:37.150" v="3623" actId="1036"/>
          <ac:spMkLst>
            <pc:docMk/>
            <pc:sldMk cId="2587349658" sldId="297"/>
            <ac:spMk id="15" creationId="{A843CB33-5C9B-4723-9300-C41890D31552}"/>
          </ac:spMkLst>
        </pc:spChg>
        <pc:spChg chg="mod">
          <ac:chgData name="Danny Young" userId="cb0f4ce2-eb4f-479e-8e8f-3beb257e632f" providerId="ADAL" clId="{D52F0DCE-727F-4685-8699-41F1B348723B}" dt="2023-06-04T04:55:07.566" v="4165" actId="14100"/>
          <ac:spMkLst>
            <pc:docMk/>
            <pc:sldMk cId="2587349658" sldId="297"/>
            <ac:spMk id="16" creationId="{345084E2-21D3-4EEC-AD5C-455B1BA20B8E}"/>
          </ac:spMkLst>
        </pc:spChg>
        <pc:spChg chg="mod">
          <ac:chgData name="Danny Young" userId="cb0f4ce2-eb4f-479e-8e8f-3beb257e632f" providerId="ADAL" clId="{D52F0DCE-727F-4685-8699-41F1B348723B}" dt="2023-06-04T04:55:36.084" v="4171" actId="1035"/>
          <ac:spMkLst>
            <pc:docMk/>
            <pc:sldMk cId="2587349658" sldId="297"/>
            <ac:spMk id="17" creationId="{714F4FA3-B574-42BF-A5A6-EF9AF9E8DA66}"/>
          </ac:spMkLst>
        </pc:spChg>
        <pc:spChg chg="add del mod">
          <ac:chgData name="Danny Young" userId="cb0f4ce2-eb4f-479e-8e8f-3beb257e632f" providerId="ADAL" clId="{D52F0DCE-727F-4685-8699-41F1B348723B}" dt="2023-06-04T04:40:46.561" v="3107" actId="478"/>
          <ac:spMkLst>
            <pc:docMk/>
            <pc:sldMk cId="2587349658" sldId="297"/>
            <ac:spMk id="19" creationId="{2FA2C903-DB4F-4B11-9772-07B9BF0B45A9}"/>
          </ac:spMkLst>
        </pc:spChg>
        <pc:spChg chg="add mod">
          <ac:chgData name="Danny Young" userId="cb0f4ce2-eb4f-479e-8e8f-3beb257e632f" providerId="ADAL" clId="{D52F0DCE-727F-4685-8699-41F1B348723B}" dt="2023-06-04T04:43:31.263" v="3406" actId="20577"/>
          <ac:spMkLst>
            <pc:docMk/>
            <pc:sldMk cId="2587349658" sldId="297"/>
            <ac:spMk id="20" creationId="{12BDD79C-09F9-442C-9B4E-292A79994D96}"/>
          </ac:spMkLst>
        </pc:spChg>
        <pc:spChg chg="add mod">
          <ac:chgData name="Danny Young" userId="cb0f4ce2-eb4f-479e-8e8f-3beb257e632f" providerId="ADAL" clId="{D52F0DCE-727F-4685-8699-41F1B348723B}" dt="2023-06-04T04:44:55.900" v="3746" actId="14100"/>
          <ac:spMkLst>
            <pc:docMk/>
            <pc:sldMk cId="2587349658" sldId="297"/>
            <ac:spMk id="21" creationId="{A73AB85E-1C0A-44B5-83D6-DF5F2BA633EA}"/>
          </ac:spMkLst>
        </pc:spChg>
        <pc:graphicFrameChg chg="del">
          <ac:chgData name="Danny Young" userId="cb0f4ce2-eb4f-479e-8e8f-3beb257e632f" providerId="ADAL" clId="{D52F0DCE-727F-4685-8699-41F1B348723B}" dt="2023-06-04T04:40:35.633" v="3094" actId="478"/>
          <ac:graphicFrameMkLst>
            <pc:docMk/>
            <pc:sldMk cId="2587349658" sldId="297"/>
            <ac:graphicFrameMk id="6" creationId="{BFFF28DD-C63E-4D88-AADC-E76A86698262}"/>
          </ac:graphicFrameMkLst>
        </pc:graphicFrameChg>
        <pc:graphicFrameChg chg="del">
          <ac:chgData name="Danny Young" userId="cb0f4ce2-eb4f-479e-8e8f-3beb257e632f" providerId="ADAL" clId="{D52F0DCE-727F-4685-8699-41F1B348723B}" dt="2023-06-04T04:40:35.633" v="3094" actId="478"/>
          <ac:graphicFrameMkLst>
            <pc:docMk/>
            <pc:sldMk cId="2587349658" sldId="297"/>
            <ac:graphicFrameMk id="7" creationId="{F6CA2F24-AFC3-4F3B-9722-961B2D0ADDE0}"/>
          </ac:graphicFrameMkLst>
        </pc:graphicFrameChg>
        <pc:graphicFrameChg chg="del">
          <ac:chgData name="Danny Young" userId="cb0f4ce2-eb4f-479e-8e8f-3beb257e632f" providerId="ADAL" clId="{D52F0DCE-727F-4685-8699-41F1B348723B}" dt="2023-06-04T04:40:35.633" v="3094" actId="478"/>
          <ac:graphicFrameMkLst>
            <pc:docMk/>
            <pc:sldMk cId="2587349658" sldId="297"/>
            <ac:graphicFrameMk id="9" creationId="{CEB92C06-25AF-4087-AAC5-CC15364AD279}"/>
          </ac:graphicFrameMkLst>
        </pc:graphicFrameChg>
        <pc:graphicFrameChg chg="del">
          <ac:chgData name="Danny Young" userId="cb0f4ce2-eb4f-479e-8e8f-3beb257e632f" providerId="ADAL" clId="{D52F0DCE-727F-4685-8699-41F1B348723B}" dt="2023-06-04T04:40:35.633" v="3094" actId="478"/>
          <ac:graphicFrameMkLst>
            <pc:docMk/>
            <pc:sldMk cId="2587349658" sldId="297"/>
            <ac:graphicFrameMk id="10" creationId="{53B30A9C-3749-4E7B-B8B8-7A5EAE458C36}"/>
          </ac:graphicFrameMkLst>
        </pc:graphicFrameChg>
        <pc:graphicFrameChg chg="del">
          <ac:chgData name="Danny Young" userId="cb0f4ce2-eb4f-479e-8e8f-3beb257e632f" providerId="ADAL" clId="{D52F0DCE-727F-4685-8699-41F1B348723B}" dt="2023-06-04T04:40:35.633" v="3094" actId="478"/>
          <ac:graphicFrameMkLst>
            <pc:docMk/>
            <pc:sldMk cId="2587349658" sldId="297"/>
            <ac:graphicFrameMk id="11" creationId="{EEB4F30A-B980-41F5-AE0E-CA0C07451A90}"/>
          </ac:graphicFrameMkLst>
        </pc:graphicFrameChg>
      </pc:sldChg>
      <pc:sldChg chg="addSp modSp add modAnim">
        <pc:chgData name="Danny Young" userId="cb0f4ce2-eb4f-479e-8e8f-3beb257e632f" providerId="ADAL" clId="{D52F0DCE-727F-4685-8699-41F1B348723B}" dt="2023-06-04T04:04:29.757" v="1298" actId="1076"/>
        <pc:sldMkLst>
          <pc:docMk/>
          <pc:sldMk cId="3845028191" sldId="298"/>
        </pc:sldMkLst>
        <pc:spChg chg="mod">
          <ac:chgData name="Danny Young" userId="cb0f4ce2-eb4f-479e-8e8f-3beb257e632f" providerId="ADAL" clId="{D52F0DCE-727F-4685-8699-41F1B348723B}" dt="2023-06-04T04:04:29.757" v="1298" actId="1076"/>
          <ac:spMkLst>
            <pc:docMk/>
            <pc:sldMk cId="3845028191" sldId="298"/>
            <ac:spMk id="2" creationId="{71882998-8F40-4DC7-947D-DFEE7531DE4D}"/>
          </ac:spMkLst>
        </pc:spChg>
        <pc:spChg chg="mod">
          <ac:chgData name="Danny Young" userId="cb0f4ce2-eb4f-479e-8e8f-3beb257e632f" providerId="ADAL" clId="{D52F0DCE-727F-4685-8699-41F1B348723B}" dt="2023-06-04T04:04:27.022" v="1297" actId="1076"/>
          <ac:spMkLst>
            <pc:docMk/>
            <pc:sldMk cId="3845028191" sldId="298"/>
            <ac:spMk id="3" creationId="{B9FE6467-D336-4F00-B651-E3182BF6F639}"/>
          </ac:spMkLst>
        </pc:spChg>
        <pc:spChg chg="add mod">
          <ac:chgData name="Danny Young" userId="cb0f4ce2-eb4f-479e-8e8f-3beb257e632f" providerId="ADAL" clId="{D52F0DCE-727F-4685-8699-41F1B348723B}" dt="2023-06-04T03:56:24.009" v="899" actId="164"/>
          <ac:spMkLst>
            <pc:docMk/>
            <pc:sldMk cId="3845028191" sldId="298"/>
            <ac:spMk id="5" creationId="{3FCDA2E1-F4B3-4C65-8F70-48CF7BEFA212}"/>
          </ac:spMkLst>
        </pc:spChg>
        <pc:spChg chg="add mod">
          <ac:chgData name="Danny Young" userId="cb0f4ce2-eb4f-479e-8e8f-3beb257e632f" providerId="ADAL" clId="{D52F0DCE-727F-4685-8699-41F1B348723B}" dt="2023-06-04T03:56:24.009" v="899" actId="164"/>
          <ac:spMkLst>
            <pc:docMk/>
            <pc:sldMk cId="3845028191" sldId="298"/>
            <ac:spMk id="6" creationId="{C1B15E52-FDDF-4CC4-929F-4A62DDE3BFA1}"/>
          </ac:spMkLst>
        </pc:spChg>
        <pc:spChg chg="add mod">
          <ac:chgData name="Danny Young" userId="cb0f4ce2-eb4f-479e-8e8f-3beb257e632f" providerId="ADAL" clId="{D52F0DCE-727F-4685-8699-41F1B348723B}" dt="2023-06-04T03:56:24.009" v="899" actId="164"/>
          <ac:spMkLst>
            <pc:docMk/>
            <pc:sldMk cId="3845028191" sldId="298"/>
            <ac:spMk id="7" creationId="{1CF7587E-D041-48F0-B86A-B0B3C6D967BD}"/>
          </ac:spMkLst>
        </pc:spChg>
        <pc:spChg chg="add mod">
          <ac:chgData name="Danny Young" userId="cb0f4ce2-eb4f-479e-8e8f-3beb257e632f" providerId="ADAL" clId="{D52F0DCE-727F-4685-8699-41F1B348723B}" dt="2023-06-04T03:56:24.009" v="899" actId="164"/>
          <ac:spMkLst>
            <pc:docMk/>
            <pc:sldMk cId="3845028191" sldId="298"/>
            <ac:spMk id="8" creationId="{5548667C-2EC6-4253-8CA9-C86B404C9A69}"/>
          </ac:spMkLst>
        </pc:spChg>
        <pc:spChg chg="add mod">
          <ac:chgData name="Danny Young" userId="cb0f4ce2-eb4f-479e-8e8f-3beb257e632f" providerId="ADAL" clId="{D52F0DCE-727F-4685-8699-41F1B348723B}" dt="2023-06-04T04:03:07.604" v="1281" actId="1035"/>
          <ac:spMkLst>
            <pc:docMk/>
            <pc:sldMk cId="3845028191" sldId="298"/>
            <ac:spMk id="13" creationId="{30420AED-6004-4CBE-968E-EF0F3A7042F2}"/>
          </ac:spMkLst>
        </pc:spChg>
        <pc:spChg chg="add mod">
          <ac:chgData name="Danny Young" userId="cb0f4ce2-eb4f-479e-8e8f-3beb257e632f" providerId="ADAL" clId="{D52F0DCE-727F-4685-8699-41F1B348723B}" dt="2023-06-04T04:03:07.604" v="1281" actId="1035"/>
          <ac:spMkLst>
            <pc:docMk/>
            <pc:sldMk cId="3845028191" sldId="298"/>
            <ac:spMk id="14" creationId="{58888899-56EC-493E-9147-395D7237329F}"/>
          </ac:spMkLst>
        </pc:spChg>
        <pc:spChg chg="add mod">
          <ac:chgData name="Danny Young" userId="cb0f4ce2-eb4f-479e-8e8f-3beb257e632f" providerId="ADAL" clId="{D52F0DCE-727F-4685-8699-41F1B348723B}" dt="2023-06-04T04:03:07.604" v="1281" actId="1035"/>
          <ac:spMkLst>
            <pc:docMk/>
            <pc:sldMk cId="3845028191" sldId="298"/>
            <ac:spMk id="23" creationId="{1CC331EA-D5E5-478D-8188-386F5BD3ED0B}"/>
          </ac:spMkLst>
        </pc:spChg>
        <pc:spChg chg="add mod">
          <ac:chgData name="Danny Young" userId="cb0f4ce2-eb4f-479e-8e8f-3beb257e632f" providerId="ADAL" clId="{D52F0DCE-727F-4685-8699-41F1B348723B}" dt="2023-06-04T04:03:25.315" v="1285" actId="20577"/>
          <ac:spMkLst>
            <pc:docMk/>
            <pc:sldMk cId="3845028191" sldId="298"/>
            <ac:spMk id="24" creationId="{60880B07-D3EE-4ED1-9224-CB883126F1BE}"/>
          </ac:spMkLst>
        </pc:spChg>
        <pc:spChg chg="add mod">
          <ac:chgData name="Danny Young" userId="cb0f4ce2-eb4f-479e-8e8f-3beb257e632f" providerId="ADAL" clId="{D52F0DCE-727F-4685-8699-41F1B348723B}" dt="2023-06-04T04:03:41.469" v="1291" actId="20577"/>
          <ac:spMkLst>
            <pc:docMk/>
            <pc:sldMk cId="3845028191" sldId="298"/>
            <ac:spMk id="25" creationId="{69D3E599-464B-45D4-93B7-809E44DEEC25}"/>
          </ac:spMkLst>
        </pc:spChg>
        <pc:grpChg chg="add mod">
          <ac:chgData name="Danny Young" userId="cb0f4ce2-eb4f-479e-8e8f-3beb257e632f" providerId="ADAL" clId="{D52F0DCE-727F-4685-8699-41F1B348723B}" dt="2023-06-04T04:03:07.604" v="1281" actId="1035"/>
          <ac:grpSpMkLst>
            <pc:docMk/>
            <pc:sldMk cId="3845028191" sldId="298"/>
            <ac:grpSpMk id="9" creationId="{933A071F-C2C7-41D8-9FAD-9192A436D300}"/>
          </ac:grpSpMkLst>
        </pc:grpChg>
        <pc:grpChg chg="add mod">
          <ac:chgData name="Danny Young" userId="cb0f4ce2-eb4f-479e-8e8f-3beb257e632f" providerId="ADAL" clId="{D52F0DCE-727F-4685-8699-41F1B348723B}" dt="2023-06-04T04:03:07.604" v="1281" actId="1035"/>
          <ac:grpSpMkLst>
            <pc:docMk/>
            <pc:sldMk cId="3845028191" sldId="298"/>
            <ac:grpSpMk id="12" creationId="{37580129-5582-4732-BCBE-125BF18D32C3}"/>
          </ac:grpSpMkLst>
        </pc:grpChg>
        <pc:graphicFrameChg chg="add mod">
          <ac:chgData name="Danny Young" userId="cb0f4ce2-eb4f-479e-8e8f-3beb257e632f" providerId="ADAL" clId="{D52F0DCE-727F-4685-8699-41F1B348723B}" dt="2023-06-04T04:03:07.604" v="1281" actId="1035"/>
          <ac:graphicFrameMkLst>
            <pc:docMk/>
            <pc:sldMk cId="3845028191" sldId="298"/>
            <ac:graphicFrameMk id="15" creationId="{1F05FB90-B96B-435A-838C-4001B42A1BE6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3:07.604" v="1281" actId="1035"/>
          <ac:graphicFrameMkLst>
            <pc:docMk/>
            <pc:sldMk cId="3845028191" sldId="298"/>
            <ac:graphicFrameMk id="16" creationId="{8CF3C1A3-4F7C-4C7A-B119-D699C906CFF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3:07.604" v="1281" actId="1035"/>
          <ac:graphicFrameMkLst>
            <pc:docMk/>
            <pc:sldMk cId="3845028191" sldId="298"/>
            <ac:graphicFrameMk id="17" creationId="{2748635B-8F72-4FFE-93E3-B100EE9386E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3:07.604" v="1281" actId="1035"/>
          <ac:graphicFrameMkLst>
            <pc:docMk/>
            <pc:sldMk cId="3845028191" sldId="298"/>
            <ac:graphicFrameMk id="18" creationId="{7024A0E0-A1A6-4367-9CFE-6DF0286D6CC2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1:16.496" v="1173"/>
          <ac:graphicFrameMkLst>
            <pc:docMk/>
            <pc:sldMk cId="3845028191" sldId="298"/>
            <ac:graphicFrameMk id="19" creationId="{4A7B11C3-63F1-49B6-A5EF-576A670B9D5F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1:16.496" v="1173"/>
          <ac:graphicFrameMkLst>
            <pc:docMk/>
            <pc:sldMk cId="3845028191" sldId="298"/>
            <ac:graphicFrameMk id="20" creationId="{9899149B-0D98-47A3-8230-2B77B87A543F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3:28.629" v="1286" actId="1076"/>
          <ac:graphicFrameMkLst>
            <pc:docMk/>
            <pc:sldMk cId="3845028191" sldId="298"/>
            <ac:graphicFrameMk id="21" creationId="{CF461714-316E-499C-8787-9063A958796C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03:31.141" v="1287" actId="1076"/>
          <ac:graphicFrameMkLst>
            <pc:docMk/>
            <pc:sldMk cId="3845028191" sldId="298"/>
            <ac:graphicFrameMk id="22" creationId="{846ABA11-23D1-4B86-8331-8ABD2AE78FC0}"/>
          </ac:graphicFrameMkLst>
        </pc:graphicFrameChg>
        <pc:picChg chg="add mod">
          <ac:chgData name="Danny Young" userId="cb0f4ce2-eb4f-479e-8e8f-3beb257e632f" providerId="ADAL" clId="{D52F0DCE-727F-4685-8699-41F1B348723B}" dt="2023-06-04T03:56:24.009" v="899" actId="164"/>
          <ac:picMkLst>
            <pc:docMk/>
            <pc:sldMk cId="3845028191" sldId="298"/>
            <ac:picMk id="4" creationId="{B37C626B-55EF-401A-8AAC-99744CEEE83A}"/>
          </ac:picMkLst>
        </pc:picChg>
      </pc:sldChg>
      <pc:sldChg chg="addSp modSp add modAnim">
        <pc:chgData name="Danny Young" userId="cb0f4ce2-eb4f-479e-8e8f-3beb257e632f" providerId="ADAL" clId="{D52F0DCE-727F-4685-8699-41F1B348723B}" dt="2023-06-04T04:26:17.353" v="2129" actId="1076"/>
        <pc:sldMkLst>
          <pc:docMk/>
          <pc:sldMk cId="1549659121" sldId="299"/>
        </pc:sldMkLst>
        <pc:spChg chg="mod">
          <ac:chgData name="Danny Young" userId="cb0f4ce2-eb4f-479e-8e8f-3beb257e632f" providerId="ADAL" clId="{D52F0DCE-727F-4685-8699-41F1B348723B}" dt="2023-06-04T04:16:54.013" v="1818" actId="1035"/>
          <ac:spMkLst>
            <pc:docMk/>
            <pc:sldMk cId="1549659121" sldId="299"/>
            <ac:spMk id="2" creationId="{2663C68B-A35B-4930-9128-46C4E4AD7E65}"/>
          </ac:spMkLst>
        </pc:spChg>
        <pc:spChg chg="mod">
          <ac:chgData name="Danny Young" userId="cb0f4ce2-eb4f-479e-8e8f-3beb257e632f" providerId="ADAL" clId="{D52F0DCE-727F-4685-8699-41F1B348723B}" dt="2023-06-04T04:21:56.636" v="1941" actId="1076"/>
          <ac:spMkLst>
            <pc:docMk/>
            <pc:sldMk cId="1549659121" sldId="299"/>
            <ac:spMk id="3" creationId="{6D15732C-1A17-44E2-9BDB-856DAE9F2129}"/>
          </ac:spMkLst>
        </pc:spChg>
        <pc:spChg chg="add mod">
          <ac:chgData name="Danny Young" userId="cb0f4ce2-eb4f-479e-8e8f-3beb257e632f" providerId="ADAL" clId="{D52F0DCE-727F-4685-8699-41F1B348723B}" dt="2023-06-04T04:21:19.190" v="1936" actId="1036"/>
          <ac:spMkLst>
            <pc:docMk/>
            <pc:sldMk cId="1549659121" sldId="299"/>
            <ac:spMk id="4" creationId="{88742B93-BC3E-4F78-A188-F37EBB272A58}"/>
          </ac:spMkLst>
        </pc:spChg>
        <pc:spChg chg="add mod">
          <ac:chgData name="Danny Young" userId="cb0f4ce2-eb4f-479e-8e8f-3beb257e632f" providerId="ADAL" clId="{D52F0DCE-727F-4685-8699-41F1B348723B}" dt="2023-06-04T04:25:22.613" v="1986" actId="1076"/>
          <ac:spMkLst>
            <pc:docMk/>
            <pc:sldMk cId="1549659121" sldId="299"/>
            <ac:spMk id="15" creationId="{C752CC8C-4595-49BE-B736-CE3011ADB7BA}"/>
          </ac:spMkLst>
        </pc:spChg>
        <pc:spChg chg="add mod">
          <ac:chgData name="Danny Young" userId="cb0f4ce2-eb4f-479e-8e8f-3beb257e632f" providerId="ADAL" clId="{D52F0DCE-727F-4685-8699-41F1B348723B}" dt="2023-06-04T04:22:02.613" v="1942" actId="1076"/>
          <ac:spMkLst>
            <pc:docMk/>
            <pc:sldMk cId="1549659121" sldId="299"/>
            <ac:spMk id="17" creationId="{232C0D5E-137B-4938-9FED-A7DB1E35F454}"/>
          </ac:spMkLst>
        </pc:spChg>
        <pc:spChg chg="add mod">
          <ac:chgData name="Danny Young" userId="cb0f4ce2-eb4f-479e-8e8f-3beb257e632f" providerId="ADAL" clId="{D52F0DCE-727F-4685-8699-41F1B348723B}" dt="2023-06-04T04:26:17.353" v="2129" actId="1076"/>
          <ac:spMkLst>
            <pc:docMk/>
            <pc:sldMk cId="1549659121" sldId="299"/>
            <ac:spMk id="27" creationId="{EEEFD646-D874-4952-AFC0-09152D4076CD}"/>
          </ac:spMkLst>
        </pc:spChg>
        <pc:spChg chg="add mod">
          <ac:chgData name="Danny Young" userId="cb0f4ce2-eb4f-479e-8e8f-3beb257e632f" providerId="ADAL" clId="{D52F0DCE-727F-4685-8699-41F1B348723B}" dt="2023-06-04T04:25:37.772" v="2038" actId="1076"/>
          <ac:spMkLst>
            <pc:docMk/>
            <pc:sldMk cId="1549659121" sldId="299"/>
            <ac:spMk id="28" creationId="{32162654-CC48-4EFC-984E-9E339196F36D}"/>
          </ac:spMkLst>
        </pc:sp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5" creationId="{90113D5A-85A2-4967-B198-94B6A7D9967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6" creationId="{EFA3092E-A71A-49DC-8D4E-997F73EE7C8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7" creationId="{3141C3C5-E131-41AE-A364-067ED06C539B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10" creationId="{A99C8B46-CEB6-45C1-9E02-DC470E4D3744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11" creationId="{228C36F9-200E-4F35-B6B2-57ADD71ADFB0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12" creationId="{E69C4B20-A37A-4DE7-9674-C5B7287F678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09.802" v="1943" actId="1076"/>
          <ac:graphicFrameMkLst>
            <pc:docMk/>
            <pc:sldMk cId="1549659121" sldId="299"/>
            <ac:graphicFrameMk id="14" creationId="{3CAB5DB7-C4BD-4090-A569-F408EFBA4DFF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5:14.882" v="1985" actId="1076"/>
          <ac:graphicFrameMkLst>
            <pc:docMk/>
            <pc:sldMk cId="1549659121" sldId="299"/>
            <ac:graphicFrameMk id="16" creationId="{B4CCF698-8B6B-47C0-AF2C-D96726D85060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41.762" v="1950"/>
          <ac:graphicFrameMkLst>
            <pc:docMk/>
            <pc:sldMk cId="1549659121" sldId="299"/>
            <ac:graphicFrameMk id="18" creationId="{E466AC00-777E-45A7-88A1-65E5B5B8DA91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27.682" v="1947" actId="1076"/>
          <ac:graphicFrameMkLst>
            <pc:docMk/>
            <pc:sldMk cId="1549659121" sldId="299"/>
            <ac:graphicFrameMk id="19" creationId="{79524993-855F-44D2-8FCB-77384852438E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2:51.041" v="1964" actId="1037"/>
          <ac:graphicFrameMkLst>
            <pc:docMk/>
            <pc:sldMk cId="1549659121" sldId="299"/>
            <ac:graphicFrameMk id="20" creationId="{98F707B6-07C1-4033-8D25-BD72829D5E8E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3:05.107" v="1969" actId="1037"/>
          <ac:graphicFrameMkLst>
            <pc:docMk/>
            <pc:sldMk cId="1549659121" sldId="299"/>
            <ac:graphicFrameMk id="22" creationId="{37C23E85-2205-4643-B9E5-5858B2736218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3:11.274" v="1970" actId="1076"/>
          <ac:graphicFrameMkLst>
            <pc:docMk/>
            <pc:sldMk cId="1549659121" sldId="299"/>
            <ac:graphicFrameMk id="23" creationId="{C06FA3C7-E2E9-4646-9FE9-3FD5625BFAD1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3:17.221" v="1972"/>
          <ac:graphicFrameMkLst>
            <pc:docMk/>
            <pc:sldMk cId="1549659121" sldId="299"/>
            <ac:graphicFrameMk id="24" creationId="{F4348AEB-3EF6-41E8-BFE6-32C287E8C57D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23:26.029" v="1975"/>
          <ac:graphicFrameMkLst>
            <pc:docMk/>
            <pc:sldMk cId="1549659121" sldId="299"/>
            <ac:graphicFrameMk id="26" creationId="{741B01A3-30A1-462F-8B00-D7BFE22ADB05}"/>
          </ac:graphicFrameMkLst>
        </pc:graphicFrameChg>
        <pc:cxnChg chg="add mod">
          <ac:chgData name="Danny Young" userId="cb0f4ce2-eb4f-479e-8e8f-3beb257e632f" providerId="ADAL" clId="{D52F0DCE-727F-4685-8699-41F1B348723B}" dt="2023-06-04T04:22:09.802" v="1943" actId="1076"/>
          <ac:cxnSpMkLst>
            <pc:docMk/>
            <pc:sldMk cId="1549659121" sldId="299"/>
            <ac:cxnSpMk id="9" creationId="{6896E98A-B055-43C2-8784-A4785B3D507A}"/>
          </ac:cxnSpMkLst>
        </pc:cxnChg>
        <pc:cxnChg chg="add mod">
          <ac:chgData name="Danny Young" userId="cb0f4ce2-eb4f-479e-8e8f-3beb257e632f" providerId="ADAL" clId="{D52F0DCE-727F-4685-8699-41F1B348723B}" dt="2023-06-04T04:22:09.802" v="1943" actId="1076"/>
          <ac:cxnSpMkLst>
            <pc:docMk/>
            <pc:sldMk cId="1549659121" sldId="299"/>
            <ac:cxnSpMk id="13" creationId="{A706EEEA-7F5A-4DE3-B6EF-2F5CE924B255}"/>
          </ac:cxnSpMkLst>
        </pc:cxnChg>
        <pc:cxnChg chg="add mod">
          <ac:chgData name="Danny Young" userId="cb0f4ce2-eb4f-479e-8e8f-3beb257e632f" providerId="ADAL" clId="{D52F0DCE-727F-4685-8699-41F1B348723B}" dt="2023-06-04T04:22:27.682" v="1947" actId="1076"/>
          <ac:cxnSpMkLst>
            <pc:docMk/>
            <pc:sldMk cId="1549659121" sldId="299"/>
            <ac:cxnSpMk id="21" creationId="{9F3E7B3C-0FEC-49F5-9396-A4C65A85BC0B}"/>
          </ac:cxnSpMkLst>
        </pc:cxnChg>
        <pc:cxnChg chg="add mod">
          <ac:chgData name="Danny Young" userId="cb0f4ce2-eb4f-479e-8e8f-3beb257e632f" providerId="ADAL" clId="{D52F0DCE-727F-4685-8699-41F1B348723B}" dt="2023-06-04T04:22:27.682" v="1947" actId="1076"/>
          <ac:cxnSpMkLst>
            <pc:docMk/>
            <pc:sldMk cId="1549659121" sldId="299"/>
            <ac:cxnSpMk id="25" creationId="{5DAABB20-875B-476F-99EA-CFF6932E6021}"/>
          </ac:cxnSpMkLst>
        </pc:cxnChg>
      </pc:sldChg>
      <pc:sldChg chg="addSp modSp add modAnim">
        <pc:chgData name="Danny Young" userId="cb0f4ce2-eb4f-479e-8e8f-3beb257e632f" providerId="ADAL" clId="{D52F0DCE-727F-4685-8699-41F1B348723B}" dt="2023-06-04T04:40:12.522" v="3093" actId="1038"/>
        <pc:sldMkLst>
          <pc:docMk/>
          <pc:sldMk cId="2352478004" sldId="300"/>
        </pc:sldMkLst>
        <pc:spChg chg="mod">
          <ac:chgData name="Danny Young" userId="cb0f4ce2-eb4f-479e-8e8f-3beb257e632f" providerId="ADAL" clId="{D52F0DCE-727F-4685-8699-41F1B348723B}" dt="2023-06-04T04:26:47.328" v="2169" actId="14100"/>
          <ac:spMkLst>
            <pc:docMk/>
            <pc:sldMk cId="2352478004" sldId="300"/>
            <ac:spMk id="2" creationId="{8570CDA4-8353-4DBC-8128-03A68ED422F5}"/>
          </ac:spMkLst>
        </pc:spChg>
        <pc:spChg chg="mod">
          <ac:chgData name="Danny Young" userId="cb0f4ce2-eb4f-479e-8e8f-3beb257e632f" providerId="ADAL" clId="{D52F0DCE-727F-4685-8699-41F1B348723B}" dt="2023-06-04T04:28:58.700" v="2510" actId="1038"/>
          <ac:spMkLst>
            <pc:docMk/>
            <pc:sldMk cId="2352478004" sldId="300"/>
            <ac:spMk id="3" creationId="{073540B8-B51B-4DF9-8E1C-9CC38CAA4385}"/>
          </ac:spMkLst>
        </pc:spChg>
        <pc:spChg chg="add mod">
          <ac:chgData name="Danny Young" userId="cb0f4ce2-eb4f-479e-8e8f-3beb257e632f" providerId="ADAL" clId="{D52F0DCE-727F-4685-8699-41F1B348723B}" dt="2023-06-04T04:34:50.956" v="2707" actId="1035"/>
          <ac:spMkLst>
            <pc:docMk/>
            <pc:sldMk cId="2352478004" sldId="300"/>
            <ac:spMk id="4" creationId="{C989BBEB-70A4-4BCC-B1B6-1FE6ECEAFED0}"/>
          </ac:spMkLst>
        </pc:spChg>
        <pc:spChg chg="add mod">
          <ac:chgData name="Danny Young" userId="cb0f4ce2-eb4f-479e-8e8f-3beb257e632f" providerId="ADAL" clId="{D52F0DCE-727F-4685-8699-41F1B348723B}" dt="2023-06-04T04:37:15.376" v="2838" actId="1036"/>
          <ac:spMkLst>
            <pc:docMk/>
            <pc:sldMk cId="2352478004" sldId="300"/>
            <ac:spMk id="5" creationId="{0E98C09D-ADDE-42E1-AB88-9CE8455E05B9}"/>
          </ac:spMkLst>
        </pc:spChg>
        <pc:spChg chg="add mod">
          <ac:chgData name="Danny Young" userId="cb0f4ce2-eb4f-479e-8e8f-3beb257e632f" providerId="ADAL" clId="{D52F0DCE-727F-4685-8699-41F1B348723B}" dt="2023-06-04T04:37:55.051" v="2966"/>
          <ac:spMkLst>
            <pc:docMk/>
            <pc:sldMk cId="2352478004" sldId="300"/>
            <ac:spMk id="6" creationId="{11076DBE-E0C3-4F3A-803E-70832B651B67}"/>
          </ac:spMkLst>
        </pc:spChg>
        <pc:spChg chg="add mod">
          <ac:chgData name="Danny Young" userId="cb0f4ce2-eb4f-479e-8e8f-3beb257e632f" providerId="ADAL" clId="{D52F0DCE-727F-4685-8699-41F1B348723B}" dt="2023-06-04T04:39:27.786" v="3067" actId="14100"/>
          <ac:spMkLst>
            <pc:docMk/>
            <pc:sldMk cId="2352478004" sldId="300"/>
            <ac:spMk id="8" creationId="{F94A8DA5-7CFF-480F-94F5-71ED69EC6398}"/>
          </ac:spMkLst>
        </pc:spChg>
        <pc:graphicFrameChg chg="add mod">
          <ac:chgData name="Danny Young" userId="cb0f4ce2-eb4f-479e-8e8f-3beb257e632f" providerId="ADAL" clId="{D52F0DCE-727F-4685-8699-41F1B348723B}" dt="2023-06-04T04:38:52.204" v="2975" actId="1076"/>
          <ac:graphicFrameMkLst>
            <pc:docMk/>
            <pc:sldMk cId="2352478004" sldId="300"/>
            <ac:graphicFrameMk id="7" creationId="{DA9C8A46-EFCF-4F4A-A4C7-F1E26AAFF795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39:42.047" v="3072" actId="1076"/>
          <ac:graphicFrameMkLst>
            <pc:docMk/>
            <pc:sldMk cId="2352478004" sldId="300"/>
            <ac:graphicFrameMk id="9" creationId="{1A30CF14-0FC1-45A9-9EC0-396EC8085264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39:51.157" v="3077" actId="1076"/>
          <ac:graphicFrameMkLst>
            <pc:docMk/>
            <pc:sldMk cId="2352478004" sldId="300"/>
            <ac:graphicFrameMk id="10" creationId="{B63D30C2-75C6-4044-97F8-476B851DA90B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39:56.235" v="3082" actId="1076"/>
          <ac:graphicFrameMkLst>
            <pc:docMk/>
            <pc:sldMk cId="2352478004" sldId="300"/>
            <ac:graphicFrameMk id="11" creationId="{346F518B-A944-4F5F-A0BD-DA9B4EC0B61F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40:01.028" v="3085"/>
          <ac:graphicFrameMkLst>
            <pc:docMk/>
            <pc:sldMk cId="2352478004" sldId="300"/>
            <ac:graphicFrameMk id="12" creationId="{C3E203A5-62BC-4CFC-889B-E8BC489A6F4A}"/>
          </ac:graphicFrameMkLst>
        </pc:graphicFrameChg>
        <pc:graphicFrameChg chg="add mod">
          <ac:chgData name="Danny Young" userId="cb0f4ce2-eb4f-479e-8e8f-3beb257e632f" providerId="ADAL" clId="{D52F0DCE-727F-4685-8699-41F1B348723B}" dt="2023-06-04T04:40:12.522" v="3093" actId="1038"/>
          <ac:graphicFrameMkLst>
            <pc:docMk/>
            <pc:sldMk cId="2352478004" sldId="300"/>
            <ac:graphicFrameMk id="13" creationId="{7F7B1B92-86A9-4D3B-B0DF-2296261E1CF2}"/>
          </ac:graphicFrameMkLst>
        </pc:graphicFrameChg>
      </pc:sldChg>
    </pc:docChg>
  </pc:docChgLst>
  <pc:docChgLst>
    <pc:chgData name="Danny Young" userId="cb0f4ce2-eb4f-479e-8e8f-3beb257e632f" providerId="ADAL" clId="{FE661F0F-A3FB-41DC-895C-A9BB80C98B96}"/>
    <pc:docChg chg="undo custSel addSld modSld sldOrd">
      <pc:chgData name="Danny Young" userId="cb0f4ce2-eb4f-479e-8e8f-3beb257e632f" providerId="ADAL" clId="{FE661F0F-A3FB-41DC-895C-A9BB80C98B96}" dt="2023-05-04T01:47:42.076" v="2596" actId="1076"/>
      <pc:docMkLst>
        <pc:docMk/>
      </pc:docMkLst>
      <pc:sldChg chg="modSp">
        <pc:chgData name="Danny Young" userId="cb0f4ce2-eb4f-479e-8e8f-3beb257e632f" providerId="ADAL" clId="{FE661F0F-A3FB-41DC-895C-A9BB80C98B96}" dt="2023-05-04T00:05:17.330" v="44" actId="14100"/>
        <pc:sldMkLst>
          <pc:docMk/>
          <pc:sldMk cId="1544816061" sldId="256"/>
        </pc:sldMkLst>
        <pc:spChg chg="mod">
          <ac:chgData name="Danny Young" userId="cb0f4ce2-eb4f-479e-8e8f-3beb257e632f" providerId="ADAL" clId="{FE661F0F-A3FB-41DC-895C-A9BB80C98B96}" dt="2023-05-04T00:05:17.330" v="44" actId="14100"/>
          <ac:spMkLst>
            <pc:docMk/>
            <pc:sldMk cId="1544816061" sldId="256"/>
            <ac:spMk id="2" creationId="{00000000-0000-0000-0000-000000000000}"/>
          </ac:spMkLst>
        </pc:spChg>
      </pc:sldChg>
      <pc:sldChg chg="addSp modSp add modAnim">
        <pc:chgData name="Danny Young" userId="cb0f4ce2-eb4f-479e-8e8f-3beb257e632f" providerId="ADAL" clId="{FE661F0F-A3FB-41DC-895C-A9BB80C98B96}" dt="2023-05-04T01:18:48.271" v="995"/>
        <pc:sldMkLst>
          <pc:docMk/>
          <pc:sldMk cId="2801079791" sldId="284"/>
        </pc:sldMkLst>
        <pc:spChg chg="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2" creationId="{CD5087C1-DA7D-4372-9D9B-0AAFF55A8F04}"/>
          </ac:spMkLst>
        </pc:spChg>
        <pc:spChg chg="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3" creationId="{561757A4-FA11-4639-962A-B908C416E273}"/>
          </ac:spMkLst>
        </pc:spChg>
        <pc:spChg chg="add 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4" creationId="{1C8FCE62-B26A-4DAD-9764-644BF004F1F5}"/>
          </ac:spMkLst>
        </pc:spChg>
        <pc:spChg chg="add 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5" creationId="{342F0ABC-3FE9-40F3-9C8A-235BAF15C8E5}"/>
          </ac:spMkLst>
        </pc:spChg>
        <pc:spChg chg="add 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8" creationId="{0686BA82-B1FD-4788-8C5F-8A2F09616BCB}"/>
          </ac:spMkLst>
        </pc:spChg>
        <pc:spChg chg="add 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12" creationId="{14D51495-3649-4DB1-97AD-322BC5DD2FC1}"/>
          </ac:spMkLst>
        </pc:spChg>
        <pc:spChg chg="add mod">
          <ac:chgData name="Danny Young" userId="cb0f4ce2-eb4f-479e-8e8f-3beb257e632f" providerId="ADAL" clId="{FE661F0F-A3FB-41DC-895C-A9BB80C98B96}" dt="2023-05-04T01:18:38.086" v="992" actId="1035"/>
          <ac:spMkLst>
            <pc:docMk/>
            <pc:sldMk cId="2801079791" sldId="284"/>
            <ac:spMk id="13" creationId="{1BBCD1B7-302A-4384-846F-274EE3161178}"/>
          </ac:spMkLst>
        </pc:spChg>
        <pc:spChg chg="add mod">
          <ac:chgData name="Danny Young" userId="cb0f4ce2-eb4f-479e-8e8f-3beb257e632f" providerId="ADAL" clId="{FE661F0F-A3FB-41DC-895C-A9BB80C98B96}" dt="2023-05-04T01:18:44.368" v="993" actId="1076"/>
          <ac:spMkLst>
            <pc:docMk/>
            <pc:sldMk cId="2801079791" sldId="284"/>
            <ac:spMk id="14" creationId="{D8E461ED-B987-4D78-ACFD-B418EAB10DA9}"/>
          </ac:spMkLst>
        </pc:spChg>
        <pc:spChg chg="add mod">
          <ac:chgData name="Danny Young" userId="cb0f4ce2-eb4f-479e-8e8f-3beb257e632f" providerId="ADAL" clId="{FE661F0F-A3FB-41DC-895C-A9BB80C98B96}" dt="2023-05-04T01:18:44.368" v="993" actId="1076"/>
          <ac:spMkLst>
            <pc:docMk/>
            <pc:sldMk cId="2801079791" sldId="284"/>
            <ac:spMk id="15" creationId="{A843CB33-5C9B-4723-9300-C41890D31552}"/>
          </ac:spMkLst>
        </pc:spChg>
        <pc:spChg chg="add mod">
          <ac:chgData name="Danny Young" userId="cb0f4ce2-eb4f-479e-8e8f-3beb257e632f" providerId="ADAL" clId="{FE661F0F-A3FB-41DC-895C-A9BB80C98B96}" dt="2023-05-04T01:18:44.368" v="993" actId="1076"/>
          <ac:spMkLst>
            <pc:docMk/>
            <pc:sldMk cId="2801079791" sldId="284"/>
            <ac:spMk id="16" creationId="{345084E2-21D3-4EEC-AD5C-455B1BA20B8E}"/>
          </ac:spMkLst>
        </pc:spChg>
        <pc:spChg chg="add mod">
          <ac:chgData name="Danny Young" userId="cb0f4ce2-eb4f-479e-8e8f-3beb257e632f" providerId="ADAL" clId="{FE661F0F-A3FB-41DC-895C-A9BB80C98B96}" dt="2023-05-04T01:18:44.368" v="993" actId="1076"/>
          <ac:spMkLst>
            <pc:docMk/>
            <pc:sldMk cId="2801079791" sldId="284"/>
            <ac:spMk id="17" creationId="{714F4FA3-B574-42BF-A5A6-EF9AF9E8DA66}"/>
          </ac:spMkLst>
        </pc:spChg>
        <pc:graphicFrameChg chg="add mod">
          <ac:chgData name="Danny Young" userId="cb0f4ce2-eb4f-479e-8e8f-3beb257e632f" providerId="ADAL" clId="{FE661F0F-A3FB-41DC-895C-A9BB80C98B96}" dt="2023-05-04T01:18:38.086" v="992" actId="1035"/>
          <ac:graphicFrameMkLst>
            <pc:docMk/>
            <pc:sldMk cId="2801079791" sldId="284"/>
            <ac:graphicFrameMk id="6" creationId="{BFFF28DD-C63E-4D88-AADC-E76A86698262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18:38.086" v="992" actId="1035"/>
          <ac:graphicFrameMkLst>
            <pc:docMk/>
            <pc:sldMk cId="2801079791" sldId="284"/>
            <ac:graphicFrameMk id="7" creationId="{F6CA2F24-AFC3-4F3B-9722-961B2D0ADDE0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18:38.086" v="992" actId="1035"/>
          <ac:graphicFrameMkLst>
            <pc:docMk/>
            <pc:sldMk cId="2801079791" sldId="284"/>
            <ac:graphicFrameMk id="9" creationId="{CEB92C06-25AF-4087-AAC5-CC15364AD279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18:38.086" v="992" actId="1035"/>
          <ac:graphicFrameMkLst>
            <pc:docMk/>
            <pc:sldMk cId="2801079791" sldId="284"/>
            <ac:graphicFrameMk id="10" creationId="{53B30A9C-3749-4E7B-B8B8-7A5EAE458C36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18:38.086" v="992" actId="1035"/>
          <ac:graphicFrameMkLst>
            <pc:docMk/>
            <pc:sldMk cId="2801079791" sldId="284"/>
            <ac:graphicFrameMk id="11" creationId="{EEB4F30A-B980-41F5-AE0E-CA0C07451A90}"/>
          </ac:graphicFrameMkLst>
        </pc:graphicFrameChg>
      </pc:sldChg>
      <pc:sldChg chg="addSp delSp modSp add ord delAnim modAnim">
        <pc:chgData name="Danny Young" userId="cb0f4ce2-eb4f-479e-8e8f-3beb257e632f" providerId="ADAL" clId="{FE661F0F-A3FB-41DC-895C-A9BB80C98B96}" dt="2023-05-04T01:47:42.076" v="2596" actId="1076"/>
        <pc:sldMkLst>
          <pc:docMk/>
          <pc:sldMk cId="573670110" sldId="285"/>
        </pc:sldMkLst>
        <pc:spChg chg="mod">
          <ac:chgData name="Danny Young" userId="cb0f4ce2-eb4f-479e-8e8f-3beb257e632f" providerId="ADAL" clId="{FE661F0F-A3FB-41DC-895C-A9BB80C98B96}" dt="2023-05-04T01:35:12.227" v="2000" actId="20577"/>
          <ac:spMkLst>
            <pc:docMk/>
            <pc:sldMk cId="573670110" sldId="285"/>
            <ac:spMk id="2" creationId="{6D8045F6-F021-4890-A055-F0D520D8B9B9}"/>
          </ac:spMkLst>
        </pc:spChg>
        <pc:spChg chg="mod">
          <ac:chgData name="Danny Young" userId="cb0f4ce2-eb4f-479e-8e8f-3beb257e632f" providerId="ADAL" clId="{FE661F0F-A3FB-41DC-895C-A9BB80C98B96}" dt="2023-05-04T01:36:09.125" v="2103"/>
          <ac:spMkLst>
            <pc:docMk/>
            <pc:sldMk cId="573670110" sldId="285"/>
            <ac:spMk id="3" creationId="{2AAD35CD-4CF6-45A4-A2F8-E7DBF0CFE8F8}"/>
          </ac:spMkLst>
        </pc:spChg>
        <pc:spChg chg="add mod">
          <ac:chgData name="Danny Young" userId="cb0f4ce2-eb4f-479e-8e8f-3beb257e632f" providerId="ADAL" clId="{FE661F0F-A3FB-41DC-895C-A9BB80C98B96}" dt="2023-05-04T01:36:19.174" v="2116" actId="1035"/>
          <ac:spMkLst>
            <pc:docMk/>
            <pc:sldMk cId="573670110" sldId="285"/>
            <ac:spMk id="4" creationId="{DFCC2E2D-E48B-477B-8243-50EB3C7EACA2}"/>
          </ac:spMkLst>
        </pc:spChg>
        <pc:spChg chg="add mod">
          <ac:chgData name="Danny Young" userId="cb0f4ce2-eb4f-479e-8e8f-3beb257e632f" providerId="ADAL" clId="{FE661F0F-A3FB-41DC-895C-A9BB80C98B96}" dt="2023-05-04T01:41:33.488" v="2230"/>
          <ac:spMkLst>
            <pc:docMk/>
            <pc:sldMk cId="573670110" sldId="285"/>
            <ac:spMk id="6" creationId="{FA459B8B-E6F0-42D9-996D-E767F83ADD27}"/>
          </ac:spMkLst>
        </pc:spChg>
        <pc:spChg chg="add del mod">
          <ac:chgData name="Danny Young" userId="cb0f4ce2-eb4f-479e-8e8f-3beb257e632f" providerId="ADAL" clId="{FE661F0F-A3FB-41DC-895C-A9BB80C98B96}" dt="2023-05-04T01:41:40.578" v="2233" actId="478"/>
          <ac:spMkLst>
            <pc:docMk/>
            <pc:sldMk cId="573670110" sldId="285"/>
            <ac:spMk id="10" creationId="{5480FCB3-E298-4F50-BE77-96E4A9C5F421}"/>
          </ac:spMkLst>
        </pc:spChg>
        <pc:spChg chg="add mod">
          <ac:chgData name="Danny Young" userId="cb0f4ce2-eb4f-479e-8e8f-3beb257e632f" providerId="ADAL" clId="{FE661F0F-A3FB-41DC-895C-A9BB80C98B96}" dt="2023-05-04T01:47:39.364" v="2595" actId="1036"/>
          <ac:spMkLst>
            <pc:docMk/>
            <pc:sldMk cId="573670110" sldId="285"/>
            <ac:spMk id="21" creationId="{F678A054-6AF6-4C82-97CA-367510CF927E}"/>
          </ac:spMkLst>
        </pc:spChg>
        <pc:spChg chg="add mod">
          <ac:chgData name="Danny Young" userId="cb0f4ce2-eb4f-479e-8e8f-3beb257e632f" providerId="ADAL" clId="{FE661F0F-A3FB-41DC-895C-A9BB80C98B96}" dt="2023-05-04T01:47:39.364" v="2595" actId="1036"/>
          <ac:spMkLst>
            <pc:docMk/>
            <pc:sldMk cId="573670110" sldId="285"/>
            <ac:spMk id="25" creationId="{75FC6C26-7EBF-45C7-AB2E-440FBC162FBA}"/>
          </ac:spMkLst>
        </pc:spChg>
        <pc:spChg chg="add mod">
          <ac:chgData name="Danny Young" userId="cb0f4ce2-eb4f-479e-8e8f-3beb257e632f" providerId="ADAL" clId="{FE661F0F-A3FB-41DC-895C-A9BB80C98B96}" dt="2023-05-04T01:47:39.364" v="2595" actId="1036"/>
          <ac:spMkLst>
            <pc:docMk/>
            <pc:sldMk cId="573670110" sldId="285"/>
            <ac:spMk id="27" creationId="{2B4CD7A1-6EC9-4F81-A02E-30A048AF4973}"/>
          </ac:spMkLst>
        </pc:spChg>
        <pc:spChg chg="add mod">
          <ac:chgData name="Danny Young" userId="cb0f4ce2-eb4f-479e-8e8f-3beb257e632f" providerId="ADAL" clId="{FE661F0F-A3FB-41DC-895C-A9BB80C98B96}" dt="2023-05-04T01:47:39.364" v="2595" actId="1036"/>
          <ac:spMkLst>
            <pc:docMk/>
            <pc:sldMk cId="573670110" sldId="285"/>
            <ac:spMk id="29" creationId="{478E3A64-4B76-4959-8263-1D4D1A59E2C2}"/>
          </ac:spMkLst>
        </pc:spChg>
        <pc:graphicFrameChg chg="add del mod">
          <ac:chgData name="Danny Young" userId="cb0f4ce2-eb4f-479e-8e8f-3beb257e632f" providerId="ADAL" clId="{FE661F0F-A3FB-41DC-895C-A9BB80C98B96}" dt="2023-05-04T01:42:37.231" v="2273"/>
          <ac:graphicFrameMkLst>
            <pc:docMk/>
            <pc:sldMk cId="573670110" sldId="285"/>
            <ac:graphicFrameMk id="5" creationId="{0DB6ACE2-2F9D-4BA0-AD7D-EEF121623E91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23:27.442" v="1406"/>
          <ac:graphicFrameMkLst>
            <pc:docMk/>
            <pc:sldMk cId="573670110" sldId="285"/>
            <ac:graphicFrameMk id="7" creationId="{CAE4BACD-9DEA-4FA5-8CA2-36DF662AE2AD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42:37.231" v="2273"/>
          <ac:graphicFrameMkLst>
            <pc:docMk/>
            <pc:sldMk cId="573670110" sldId="285"/>
            <ac:graphicFrameMk id="9" creationId="{8C5790D4-E3DD-4EBA-9AE2-E2F72E7392F7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42:37.231" v="2273"/>
          <ac:graphicFrameMkLst>
            <pc:docMk/>
            <pc:sldMk cId="573670110" sldId="285"/>
            <ac:graphicFrameMk id="11" creationId="{9A5D5706-0B36-4D08-86C7-3DAF47F936D6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42:37.231" v="2273"/>
          <ac:graphicFrameMkLst>
            <pc:docMk/>
            <pc:sldMk cId="573670110" sldId="285"/>
            <ac:graphicFrameMk id="12" creationId="{9107F261-63B6-4393-8DE4-9A0C00C8D8F8}"/>
          </ac:graphicFrameMkLst>
        </pc:graphicFrameChg>
        <pc:graphicFrameChg chg="add del">
          <ac:chgData name="Danny Young" userId="cb0f4ce2-eb4f-479e-8e8f-3beb257e632f" providerId="ADAL" clId="{FE661F0F-A3FB-41DC-895C-A9BB80C98B96}" dt="2023-05-04T01:42:33.717" v="2271"/>
          <ac:graphicFrameMkLst>
            <pc:docMk/>
            <pc:sldMk cId="573670110" sldId="285"/>
            <ac:graphicFrameMk id="13" creationId="{52713A50-0A34-4AF4-B784-D986DBA380F2}"/>
          </ac:graphicFrameMkLst>
        </pc:graphicFrameChg>
        <pc:graphicFrameChg chg="add del">
          <ac:chgData name="Danny Young" userId="cb0f4ce2-eb4f-479e-8e8f-3beb257e632f" providerId="ADAL" clId="{FE661F0F-A3FB-41DC-895C-A9BB80C98B96}" dt="2023-05-04T01:42:33.717" v="2271"/>
          <ac:graphicFrameMkLst>
            <pc:docMk/>
            <pc:sldMk cId="573670110" sldId="285"/>
            <ac:graphicFrameMk id="14" creationId="{DB456044-3F82-4F4B-AA30-A8AF1E1D041F}"/>
          </ac:graphicFrameMkLst>
        </pc:graphicFrameChg>
        <pc:graphicFrameChg chg="add del">
          <ac:chgData name="Danny Young" userId="cb0f4ce2-eb4f-479e-8e8f-3beb257e632f" providerId="ADAL" clId="{FE661F0F-A3FB-41DC-895C-A9BB80C98B96}" dt="2023-05-04T01:42:33.717" v="2271"/>
          <ac:graphicFrameMkLst>
            <pc:docMk/>
            <pc:sldMk cId="573670110" sldId="285"/>
            <ac:graphicFrameMk id="15" creationId="{0F96EB6A-041A-4302-A1C8-EE2BD41A47F7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42:32.439" v="2269"/>
          <ac:graphicFrameMkLst>
            <pc:docMk/>
            <pc:sldMk cId="573670110" sldId="285"/>
            <ac:graphicFrameMk id="16" creationId="{6075B20F-8339-40F5-BAC4-2BC3F3DB2B99}"/>
          </ac:graphicFrameMkLst>
        </pc:graphicFrameChg>
        <pc:graphicFrameChg chg="add">
          <ac:chgData name="Danny Young" userId="cb0f4ce2-eb4f-479e-8e8f-3beb257e632f" providerId="ADAL" clId="{FE661F0F-A3FB-41DC-895C-A9BB80C98B96}" dt="2023-05-04T01:42:37.491" v="2274"/>
          <ac:graphicFrameMkLst>
            <pc:docMk/>
            <pc:sldMk cId="573670110" sldId="285"/>
            <ac:graphicFrameMk id="17" creationId="{60BE0DCC-0237-4693-92D1-B23FD50BCF16}"/>
          </ac:graphicFrameMkLst>
        </pc:graphicFrameChg>
        <pc:graphicFrameChg chg="add">
          <ac:chgData name="Danny Young" userId="cb0f4ce2-eb4f-479e-8e8f-3beb257e632f" providerId="ADAL" clId="{FE661F0F-A3FB-41DC-895C-A9BB80C98B96}" dt="2023-05-04T01:42:37.491" v="2274"/>
          <ac:graphicFrameMkLst>
            <pc:docMk/>
            <pc:sldMk cId="573670110" sldId="285"/>
            <ac:graphicFrameMk id="18" creationId="{5EA14393-FB4F-4793-9736-A2CB57945022}"/>
          </ac:graphicFrameMkLst>
        </pc:graphicFrameChg>
        <pc:graphicFrameChg chg="add">
          <ac:chgData name="Danny Young" userId="cb0f4ce2-eb4f-479e-8e8f-3beb257e632f" providerId="ADAL" clId="{FE661F0F-A3FB-41DC-895C-A9BB80C98B96}" dt="2023-05-04T01:42:37.491" v="2274"/>
          <ac:graphicFrameMkLst>
            <pc:docMk/>
            <pc:sldMk cId="573670110" sldId="285"/>
            <ac:graphicFrameMk id="19" creationId="{A684CE13-C852-47A2-868E-79FE1C1E8A7C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7:42.076" v="2596" actId="1076"/>
          <ac:graphicFrameMkLst>
            <pc:docMk/>
            <pc:sldMk cId="573670110" sldId="285"/>
            <ac:graphicFrameMk id="20" creationId="{A1A8C52C-5D5E-4572-BA9E-5731D8C04527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3:46.115" v="2384"/>
          <ac:graphicFrameMkLst>
            <pc:docMk/>
            <pc:sldMk cId="573670110" sldId="285"/>
            <ac:graphicFrameMk id="22" creationId="{BF252C06-F066-4B0A-98F7-1775AA0892B8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4:05.535" v="2420" actId="1037"/>
          <ac:graphicFrameMkLst>
            <pc:docMk/>
            <pc:sldMk cId="573670110" sldId="285"/>
            <ac:graphicFrameMk id="23" creationId="{8823EFFF-E158-4F2A-892F-04A4FE9EBC0E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4:28.840" v="2433" actId="1038"/>
          <ac:graphicFrameMkLst>
            <pc:docMk/>
            <pc:sldMk cId="573670110" sldId="285"/>
            <ac:graphicFrameMk id="24" creationId="{AB485FF3-A275-4E22-8F2D-8FAA3C1AE417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6:06.303" v="2515" actId="1076"/>
          <ac:graphicFrameMkLst>
            <pc:docMk/>
            <pc:sldMk cId="573670110" sldId="285"/>
            <ac:graphicFrameMk id="26" creationId="{91AF0B05-1495-420C-B9E1-322702AF1A78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6:48.592" v="2570" actId="1076"/>
          <ac:graphicFrameMkLst>
            <pc:docMk/>
            <pc:sldMk cId="573670110" sldId="285"/>
            <ac:graphicFrameMk id="28" creationId="{888BD99E-94C1-48A3-8373-DB221098F1FA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47:34.985" v="2583" actId="1076"/>
          <ac:graphicFrameMkLst>
            <pc:docMk/>
            <pc:sldMk cId="573670110" sldId="285"/>
            <ac:graphicFrameMk id="30" creationId="{5FF03468-F80B-49D6-ADCD-B9565F5DB667}"/>
          </ac:graphicFrameMkLst>
        </pc:graphicFrameChg>
      </pc:sldChg>
      <pc:sldChg chg="addSp delSp modSp add addAnim delAnim modAnim">
        <pc:chgData name="Danny Young" userId="cb0f4ce2-eb4f-479e-8e8f-3beb257e632f" providerId="ADAL" clId="{FE661F0F-A3FB-41DC-895C-A9BB80C98B96}" dt="2023-05-04T01:34:40.121" v="1985" actId="1036"/>
        <pc:sldMkLst>
          <pc:docMk/>
          <pc:sldMk cId="2898917784" sldId="286"/>
        </pc:sldMkLst>
        <pc:spChg chg="mod">
          <ac:chgData name="Danny Young" userId="cb0f4ce2-eb4f-479e-8e8f-3beb257e632f" providerId="ADAL" clId="{FE661F0F-A3FB-41DC-895C-A9BB80C98B96}" dt="2023-05-04T01:29:33.886" v="1734" actId="20577"/>
          <ac:spMkLst>
            <pc:docMk/>
            <pc:sldMk cId="2898917784" sldId="286"/>
            <ac:spMk id="3" creationId="{2AAD35CD-4CF6-45A4-A2F8-E7DBF0CFE8F8}"/>
          </ac:spMkLst>
        </pc:spChg>
        <pc:spChg chg="mod">
          <ac:chgData name="Danny Young" userId="cb0f4ce2-eb4f-479e-8e8f-3beb257e632f" providerId="ADAL" clId="{FE661F0F-A3FB-41DC-895C-A9BB80C98B96}" dt="2023-05-04T01:34:40.121" v="1985" actId="1036"/>
          <ac:spMkLst>
            <pc:docMk/>
            <pc:sldMk cId="2898917784" sldId="286"/>
            <ac:spMk id="4" creationId="{DFCC2E2D-E48B-477B-8243-50EB3C7EACA2}"/>
          </ac:spMkLst>
        </pc:spChg>
        <pc:spChg chg="del mod">
          <ac:chgData name="Danny Young" userId="cb0f4ce2-eb4f-479e-8e8f-3beb257e632f" providerId="ADAL" clId="{FE661F0F-A3FB-41DC-895C-A9BB80C98B96}" dt="2023-05-04T01:32:34.761" v="1832"/>
          <ac:spMkLst>
            <pc:docMk/>
            <pc:sldMk cId="2898917784" sldId="286"/>
            <ac:spMk id="6" creationId="{FA459B8B-E6F0-42D9-996D-E767F83ADD27}"/>
          </ac:spMkLst>
        </pc:spChg>
        <pc:spChg chg="del mod">
          <ac:chgData name="Danny Young" userId="cb0f4ce2-eb4f-479e-8e8f-3beb257e632f" providerId="ADAL" clId="{FE661F0F-A3FB-41DC-895C-A9BB80C98B96}" dt="2023-05-04T01:33:29.780" v="1949"/>
          <ac:spMkLst>
            <pc:docMk/>
            <pc:sldMk cId="2898917784" sldId="286"/>
            <ac:spMk id="10" creationId="{5480FCB3-E298-4F50-BE77-96E4A9C5F421}"/>
          </ac:spMkLst>
        </pc:spChg>
        <pc:spChg chg="add mod">
          <ac:chgData name="Danny Young" userId="cb0f4ce2-eb4f-479e-8e8f-3beb257e632f" providerId="ADAL" clId="{FE661F0F-A3FB-41DC-895C-A9BB80C98B96}" dt="2023-05-04T01:32:06.238" v="1822" actId="571"/>
          <ac:spMkLst>
            <pc:docMk/>
            <pc:sldMk cId="2898917784" sldId="286"/>
            <ac:spMk id="14" creationId="{B00401B4-EDB6-473C-9F79-8582C82E2B0C}"/>
          </ac:spMkLst>
        </pc:spChg>
        <pc:spChg chg="add mod">
          <ac:chgData name="Danny Young" userId="cb0f4ce2-eb4f-479e-8e8f-3beb257e632f" providerId="ADAL" clId="{FE661F0F-A3FB-41DC-895C-A9BB80C98B96}" dt="2023-05-04T01:34:40.121" v="1985" actId="1036"/>
          <ac:spMkLst>
            <pc:docMk/>
            <pc:sldMk cId="2898917784" sldId="286"/>
            <ac:spMk id="17" creationId="{93772AFC-1802-4078-9D1F-7C7A31F11599}"/>
          </ac:spMkLst>
        </pc:spChg>
        <pc:spChg chg="add mod">
          <ac:chgData name="Danny Young" userId="cb0f4ce2-eb4f-479e-8e8f-3beb257e632f" providerId="ADAL" clId="{FE661F0F-A3FB-41DC-895C-A9BB80C98B96}" dt="2023-05-04T01:34:40.121" v="1985" actId="1036"/>
          <ac:spMkLst>
            <pc:docMk/>
            <pc:sldMk cId="2898917784" sldId="286"/>
            <ac:spMk id="22" creationId="{CF976C12-5859-489E-B3DF-FC3DBC4348E5}"/>
          </ac:spMkLst>
        </pc:spChg>
        <pc:graphicFrameChg chg="del mod">
          <ac:chgData name="Danny Young" userId="cb0f4ce2-eb4f-479e-8e8f-3beb257e632f" providerId="ADAL" clId="{FE661F0F-A3FB-41DC-895C-A9BB80C98B96}" dt="2023-05-04T01:32:34.761" v="1832"/>
          <ac:graphicFrameMkLst>
            <pc:docMk/>
            <pc:sldMk cId="2898917784" sldId="286"/>
            <ac:graphicFrameMk id="5" creationId="{0DB6ACE2-2F9D-4BA0-AD7D-EEF121623E91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32:40.231" v="1834"/>
          <ac:graphicFrameMkLst>
            <pc:docMk/>
            <pc:sldMk cId="2898917784" sldId="286"/>
            <ac:graphicFrameMk id="9" creationId="{8C5790D4-E3DD-4EBA-9AE2-E2F72E7392F7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32:40.231" v="1834"/>
          <ac:graphicFrameMkLst>
            <pc:docMk/>
            <pc:sldMk cId="2898917784" sldId="286"/>
            <ac:graphicFrameMk id="11" creationId="{2EFD5DB9-BD24-474B-9D61-BC875DE5848E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12" creationId="{4E8F86CF-6535-4E4C-9816-FED232B3F64E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32:44.121" v="1836"/>
          <ac:graphicFrameMkLst>
            <pc:docMk/>
            <pc:sldMk cId="2898917784" sldId="286"/>
            <ac:graphicFrameMk id="13" creationId="{1880C611-22D6-48E8-AE7C-94E51B4BB2C4}"/>
          </ac:graphicFrameMkLst>
        </pc:graphicFrameChg>
        <pc:graphicFrameChg chg="add del mod">
          <ac:chgData name="Danny Young" userId="cb0f4ce2-eb4f-479e-8e8f-3beb257e632f" providerId="ADAL" clId="{FE661F0F-A3FB-41DC-895C-A9BB80C98B96}" dt="2023-05-04T01:32:44.121" v="1836"/>
          <ac:graphicFrameMkLst>
            <pc:docMk/>
            <pc:sldMk cId="2898917784" sldId="286"/>
            <ac:graphicFrameMk id="15" creationId="{9EA79EBC-C43B-4B20-953B-AE13BA35DD94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16" creationId="{03CF0371-920F-4BD3-9364-B1B08C7648F5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18" creationId="{B46D24BD-75E1-4588-A8EA-6547985BC1FF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19" creationId="{FE7BBE87-5088-47C0-A3D6-9F458E46C279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20" creationId="{7FB15361-EA35-4A46-BD9B-34F1EEE0E936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21" creationId="{FD4F65AA-DB06-4268-9576-53A14B29FDD0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23" creationId="{B08D1C54-8FD8-405B-9EF0-EFE821C19BAE}"/>
          </ac:graphicFrameMkLst>
        </pc:graphicFrameChg>
        <pc:graphicFrameChg chg="add mod">
          <ac:chgData name="Danny Young" userId="cb0f4ce2-eb4f-479e-8e8f-3beb257e632f" providerId="ADAL" clId="{FE661F0F-A3FB-41DC-895C-A9BB80C98B96}" dt="2023-05-04T01:34:40.121" v="1985" actId="1036"/>
          <ac:graphicFrameMkLst>
            <pc:docMk/>
            <pc:sldMk cId="2898917784" sldId="286"/>
            <ac:graphicFrameMk id="24" creationId="{55EB411C-B097-4BB2-AEEC-AD13D9C95D37}"/>
          </ac:graphicFrameMkLst>
        </pc:graphicFrameChg>
      </pc:sldChg>
    </pc:docChg>
  </pc:docChgLst>
  <pc:docChgLst>
    <pc:chgData name="Danny Young" userId="cb0f4ce2-eb4f-479e-8e8f-3beb257e632f" providerId="ADAL" clId="{3CD68877-DE3C-48D3-AFC5-45741F9F64A7}"/>
    <pc:docChg chg="custSel addSld delSld modSld sldOrd">
      <pc:chgData name="Danny Young" userId="cb0f4ce2-eb4f-479e-8e8f-3beb257e632f" providerId="ADAL" clId="{3CD68877-DE3C-48D3-AFC5-45741F9F64A7}" dt="2023-05-08T04:59:38.265" v="245" actId="2696"/>
      <pc:docMkLst>
        <pc:docMk/>
      </pc:docMkLst>
      <pc:sldChg chg="del">
        <pc:chgData name="Danny Young" userId="cb0f4ce2-eb4f-479e-8e8f-3beb257e632f" providerId="ADAL" clId="{3CD68877-DE3C-48D3-AFC5-45741F9F64A7}" dt="2023-05-08T04:59:38.265" v="245" actId="2696"/>
        <pc:sldMkLst>
          <pc:docMk/>
          <pc:sldMk cId="3558475449" sldId="268"/>
        </pc:sldMkLst>
      </pc:sldChg>
      <pc:sldChg chg="modSp">
        <pc:chgData name="Danny Young" userId="cb0f4ce2-eb4f-479e-8e8f-3beb257e632f" providerId="ADAL" clId="{3CD68877-DE3C-48D3-AFC5-45741F9F64A7}" dt="2023-05-08T04:47:48.404" v="9" actId="1076"/>
        <pc:sldMkLst>
          <pc:docMk/>
          <pc:sldMk cId="1264089406" sldId="269"/>
        </pc:sldMkLst>
        <pc:spChg chg="mod">
          <ac:chgData name="Danny Young" userId="cb0f4ce2-eb4f-479e-8e8f-3beb257e632f" providerId="ADAL" clId="{3CD68877-DE3C-48D3-AFC5-45741F9F64A7}" dt="2023-05-08T04:47:48.404" v="9" actId="1076"/>
          <ac:spMkLst>
            <pc:docMk/>
            <pc:sldMk cId="1264089406" sldId="269"/>
            <ac:spMk id="2" creationId="{00000000-0000-0000-0000-000000000000}"/>
          </ac:spMkLst>
        </pc:spChg>
      </pc:sldChg>
      <pc:sldChg chg="modSp ord modAnim">
        <pc:chgData name="Danny Young" userId="cb0f4ce2-eb4f-479e-8e8f-3beb257e632f" providerId="ADAL" clId="{3CD68877-DE3C-48D3-AFC5-45741F9F64A7}" dt="2023-05-08T04:59:16.378" v="243"/>
        <pc:sldMkLst>
          <pc:docMk/>
          <pc:sldMk cId="1110516460" sldId="271"/>
        </pc:sldMkLst>
        <pc:spChg chg="mod">
          <ac:chgData name="Danny Young" userId="cb0f4ce2-eb4f-479e-8e8f-3beb257e632f" providerId="ADAL" clId="{3CD68877-DE3C-48D3-AFC5-45741F9F64A7}" dt="2023-05-08T04:59:14.317" v="242" actId="14100"/>
          <ac:spMkLst>
            <pc:docMk/>
            <pc:sldMk cId="1110516460" sldId="271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3CD68877-DE3C-48D3-AFC5-45741F9F64A7}" dt="2023-05-08T04:59:30.620" v="244" actId="2696"/>
        <pc:sldMkLst>
          <pc:docMk/>
          <pc:sldMk cId="3247021500" sldId="272"/>
        </pc:sldMkLst>
      </pc:sldChg>
      <pc:sldChg chg="del ord">
        <pc:chgData name="Danny Young" userId="cb0f4ce2-eb4f-479e-8e8f-3beb257e632f" providerId="ADAL" clId="{3CD68877-DE3C-48D3-AFC5-45741F9F64A7}" dt="2023-05-08T04:56:38.979" v="239" actId="2696"/>
        <pc:sldMkLst>
          <pc:docMk/>
          <pc:sldMk cId="1817993348" sldId="273"/>
        </pc:sldMkLst>
      </pc:sldChg>
      <pc:sldChg chg="modSp del modAnim">
        <pc:chgData name="Danny Young" userId="cb0f4ce2-eb4f-479e-8e8f-3beb257e632f" providerId="ADAL" clId="{3CD68877-DE3C-48D3-AFC5-45741F9F64A7}" dt="2023-05-08T04:52:26.066" v="62" actId="2696"/>
        <pc:sldMkLst>
          <pc:docMk/>
          <pc:sldMk cId="3335090712" sldId="274"/>
        </pc:sldMkLst>
        <pc:spChg chg="mod">
          <ac:chgData name="Danny Young" userId="cb0f4ce2-eb4f-479e-8e8f-3beb257e632f" providerId="ADAL" clId="{3CD68877-DE3C-48D3-AFC5-45741F9F64A7}" dt="2023-05-08T04:49:40.955" v="27" actId="1076"/>
          <ac:spMkLst>
            <pc:docMk/>
            <pc:sldMk cId="3335090712" sldId="274"/>
            <ac:spMk id="27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9:24.065" v="23" actId="1076"/>
          <ac:spMkLst>
            <pc:docMk/>
            <pc:sldMk cId="3335090712" sldId="274"/>
            <ac:spMk id="32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9:40.955" v="27" actId="1076"/>
          <ac:spMkLst>
            <pc:docMk/>
            <pc:sldMk cId="3335090712" sldId="274"/>
            <ac:spMk id="33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9:27.754" v="24" actId="1076"/>
          <ac:spMkLst>
            <pc:docMk/>
            <pc:sldMk cId="3335090712" sldId="274"/>
            <ac:spMk id="34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8:51.917" v="17" actId="1076"/>
          <ac:spMkLst>
            <pc:docMk/>
            <pc:sldMk cId="3335090712" sldId="274"/>
            <ac:spMk id="35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9:33.316" v="26" actId="1076"/>
          <ac:spMkLst>
            <pc:docMk/>
            <pc:sldMk cId="3335090712" sldId="274"/>
            <ac:spMk id="36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9:40.955" v="27" actId="1076"/>
          <ac:spMkLst>
            <pc:docMk/>
            <pc:sldMk cId="3335090712" sldId="274"/>
            <ac:spMk id="38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48:41.242" v="15" actId="1076"/>
          <ac:spMkLst>
            <pc:docMk/>
            <pc:sldMk cId="3335090712" sldId="274"/>
            <ac:spMk id="6177" creationId="{00000000-0000-0000-0000-000000000000}"/>
          </ac:spMkLst>
        </pc:spChg>
        <pc:graphicFrameChg chg="mod">
          <ac:chgData name="Danny Young" userId="cb0f4ce2-eb4f-479e-8e8f-3beb257e632f" providerId="ADAL" clId="{3CD68877-DE3C-48D3-AFC5-45741F9F64A7}" dt="2023-05-08T04:49:30.114" v="25" actId="1076"/>
          <ac:graphicFrameMkLst>
            <pc:docMk/>
            <pc:sldMk cId="3335090712" sldId="274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04.046" v="19" actId="1076"/>
          <ac:graphicFrameMkLst>
            <pc:docMk/>
            <pc:sldMk cId="3335090712" sldId="274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04.046" v="19" actId="1076"/>
          <ac:graphicFrameMkLst>
            <pc:docMk/>
            <pc:sldMk cId="3335090712" sldId="27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40.955" v="27" actId="1076"/>
          <ac:graphicFrameMkLst>
            <pc:docMk/>
            <pc:sldMk cId="3335090712" sldId="27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43.252" v="28" actId="1076"/>
          <ac:graphicFrameMkLst>
            <pc:docMk/>
            <pc:sldMk cId="3335090712" sldId="274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04.046" v="19" actId="1076"/>
          <ac:graphicFrameMkLst>
            <pc:docMk/>
            <pc:sldMk cId="3335090712" sldId="274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8:51.917" v="17" actId="1076"/>
          <ac:graphicFrameMkLst>
            <pc:docMk/>
            <pc:sldMk cId="3335090712" sldId="274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8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59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0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1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49:10.483" v="20" actId="1076"/>
          <ac:graphicFrameMkLst>
            <pc:docMk/>
            <pc:sldMk cId="3335090712" sldId="274"/>
            <ac:graphicFrameMk id="2066" creationId="{00000000-0000-0000-0000-000000000000}"/>
          </ac:graphicFrameMkLst>
        </pc:graphicFrame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49:10.483" v="20" actId="1076"/>
          <ac:cxnSpMkLst>
            <pc:docMk/>
            <pc:sldMk cId="3335090712" sldId="274"/>
            <ac:cxnSpMk id="24" creationId="{00000000-0000-0000-0000-000000000000}"/>
          </ac:cxnSpMkLst>
        </pc:cxnChg>
      </pc:sldChg>
      <pc:sldChg chg="modSp del modAnim">
        <pc:chgData name="Danny Young" userId="cb0f4ce2-eb4f-479e-8e8f-3beb257e632f" providerId="ADAL" clId="{3CD68877-DE3C-48D3-AFC5-45741F9F64A7}" dt="2023-05-08T04:52:26.171" v="63" actId="2696"/>
        <pc:sldMkLst>
          <pc:docMk/>
          <pc:sldMk cId="3348243090" sldId="275"/>
        </pc:sldMkLst>
        <pc:spChg chg="mod">
          <ac:chgData name="Danny Young" userId="cb0f4ce2-eb4f-479e-8e8f-3beb257e632f" providerId="ADAL" clId="{3CD68877-DE3C-48D3-AFC5-45741F9F64A7}" dt="2023-05-08T04:50:08.949" v="30" actId="1076"/>
          <ac:spMkLst>
            <pc:docMk/>
            <pc:sldMk cId="3348243090" sldId="275"/>
            <ac:spMk id="35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0:00.954" v="29" actId="1076"/>
          <ac:spMkLst>
            <pc:docMk/>
            <pc:sldMk cId="3348243090" sldId="275"/>
            <ac:spMk id="7200" creationId="{00000000-0000-0000-0000-000000000000}"/>
          </ac:spMkLst>
        </pc:spChg>
        <pc:graphicFrameChg chg="mod">
          <ac:chgData name="Danny Young" userId="cb0f4ce2-eb4f-479e-8e8f-3beb257e632f" providerId="ADAL" clId="{3CD68877-DE3C-48D3-AFC5-45741F9F64A7}" dt="2023-05-08T04:50:08.949" v="30" actId="1076"/>
          <ac:graphicFrameMkLst>
            <pc:docMk/>
            <pc:sldMk cId="3348243090" sldId="27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08.949" v="30" actId="1076"/>
          <ac:graphicFrameMkLst>
            <pc:docMk/>
            <pc:sldMk cId="3348243090" sldId="275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08.949" v="30" actId="1076"/>
          <ac:graphicFrameMkLst>
            <pc:docMk/>
            <pc:sldMk cId="3348243090" sldId="275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08.949" v="30" actId="1076"/>
          <ac:graphicFrameMkLst>
            <pc:docMk/>
            <pc:sldMk cId="3348243090" sldId="275"/>
            <ac:graphicFrameMk id="2052" creationId="{00000000-0000-0000-0000-000000000000}"/>
          </ac:graphicFrameMkLst>
        </pc:graphicFrameChg>
      </pc:sldChg>
      <pc:sldChg chg="modSp del modAnim">
        <pc:chgData name="Danny Young" userId="cb0f4ce2-eb4f-479e-8e8f-3beb257e632f" providerId="ADAL" clId="{3CD68877-DE3C-48D3-AFC5-45741F9F64A7}" dt="2023-05-08T04:52:26.267" v="64" actId="2696"/>
        <pc:sldMkLst>
          <pc:docMk/>
          <pc:sldMk cId="3746443684" sldId="276"/>
        </pc:sldMkLst>
        <pc:spChg chg="mod">
          <ac:chgData name="Danny Young" userId="cb0f4ce2-eb4f-479e-8e8f-3beb257e632f" providerId="ADAL" clId="{3CD68877-DE3C-48D3-AFC5-45741F9F64A7}" dt="2023-05-08T04:51:06.780" v="47" actId="1076"/>
          <ac:spMkLst>
            <pc:docMk/>
            <pc:sldMk cId="3746443684" sldId="276"/>
            <ac:spMk id="27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0:59.561" v="46" actId="27636"/>
          <ac:spMkLst>
            <pc:docMk/>
            <pc:sldMk cId="3746443684" sldId="276"/>
            <ac:spMk id="32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1:06.780" v="47" actId="1076"/>
          <ac:spMkLst>
            <pc:docMk/>
            <pc:sldMk cId="3746443684" sldId="276"/>
            <ac:spMk id="33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0:59.561" v="46" actId="27636"/>
          <ac:spMkLst>
            <pc:docMk/>
            <pc:sldMk cId="3746443684" sldId="276"/>
            <ac:spMk id="34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0:52.293" v="44" actId="1076"/>
          <ac:spMkLst>
            <pc:docMk/>
            <pc:sldMk cId="3746443684" sldId="276"/>
            <ac:spMk id="35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1:06.780" v="47" actId="1076"/>
          <ac:spMkLst>
            <pc:docMk/>
            <pc:sldMk cId="3746443684" sldId="276"/>
            <ac:spMk id="43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0:40.627" v="42" actId="14100"/>
          <ac:spMkLst>
            <pc:docMk/>
            <pc:sldMk cId="3746443684" sldId="276"/>
            <ac:spMk id="8222" creationId="{00000000-0000-0000-0000-000000000000}"/>
          </ac:spMkLst>
        </pc:sp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9.561" v="46" actId="27636"/>
          <ac:graphicFrameMkLst>
            <pc:docMk/>
            <pc:sldMk cId="3746443684" sldId="276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2.293" v="44" actId="1076"/>
          <ac:graphicFrameMkLst>
            <pc:docMk/>
            <pc:sldMk cId="3746443684" sldId="276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2.293" v="44" actId="1076"/>
          <ac:graphicFrameMkLst>
            <pc:docMk/>
            <pc:sldMk cId="3746443684" sldId="27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2.293" v="44" actId="1076"/>
          <ac:graphicFrameMkLst>
            <pc:docMk/>
            <pc:sldMk cId="3746443684" sldId="276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8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59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60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61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06.780" v="47" actId="1076"/>
          <ac:graphicFrameMkLst>
            <pc:docMk/>
            <pc:sldMk cId="3746443684" sldId="276"/>
            <ac:graphicFrameMk id="206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9.561" v="46" actId="27636"/>
          <ac:graphicFrameMkLst>
            <pc:docMk/>
            <pc:sldMk cId="3746443684" sldId="276"/>
            <ac:graphicFrameMk id="206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9.561" v="46" actId="27636"/>
          <ac:graphicFrameMkLst>
            <pc:docMk/>
            <pc:sldMk cId="3746443684" sldId="276"/>
            <ac:graphicFrameMk id="206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0:59.561" v="46" actId="27636"/>
          <ac:graphicFrameMkLst>
            <pc:docMk/>
            <pc:sldMk cId="3746443684" sldId="276"/>
            <ac:graphicFrameMk id="2065" creationId="{00000000-0000-0000-0000-000000000000}"/>
          </ac:graphicFrameMkLst>
        </pc:graphicFrame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39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40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06.780" v="47" actId="1076"/>
          <ac:cxnSpMkLst>
            <pc:docMk/>
            <pc:sldMk cId="3746443684" sldId="276"/>
            <ac:cxnSpMk id="41" creationId="{00000000-0000-0000-0000-000000000000}"/>
          </ac:cxnSpMkLst>
        </pc:cxnChg>
      </pc:sldChg>
      <pc:sldChg chg="modSp del">
        <pc:chgData name="Danny Young" userId="cb0f4ce2-eb4f-479e-8e8f-3beb257e632f" providerId="ADAL" clId="{3CD68877-DE3C-48D3-AFC5-45741F9F64A7}" dt="2023-05-08T04:52:26.365" v="65" actId="2696"/>
        <pc:sldMkLst>
          <pc:docMk/>
          <pc:sldMk cId="3214114686" sldId="277"/>
        </pc:sldMkLst>
        <pc:spChg chg="mod">
          <ac:chgData name="Danny Young" userId="cb0f4ce2-eb4f-479e-8e8f-3beb257e632f" providerId="ADAL" clId="{3CD68877-DE3C-48D3-AFC5-45741F9F64A7}" dt="2023-05-08T04:51:38.812" v="59" actId="1076"/>
          <ac:spMkLst>
            <pc:docMk/>
            <pc:sldMk cId="3214114686" sldId="277"/>
            <ac:spMk id="38" creationId="{00000000-0000-0000-0000-000000000000}"/>
          </ac:spMkLst>
        </pc:spChg>
        <pc:spChg chg="mod">
          <ac:chgData name="Danny Young" userId="cb0f4ce2-eb4f-479e-8e8f-3beb257e632f" providerId="ADAL" clId="{3CD68877-DE3C-48D3-AFC5-45741F9F64A7}" dt="2023-05-08T04:51:19.134" v="56" actId="1076"/>
          <ac:spMkLst>
            <pc:docMk/>
            <pc:sldMk cId="3214114686" sldId="277"/>
            <ac:spMk id="9250" creationId="{00000000-0000-0000-0000-000000000000}"/>
          </ac:spMkLst>
        </pc:sp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25.226" v="57" actId="1076"/>
          <ac:graphicFrameMkLst>
            <pc:docMk/>
            <pc:sldMk cId="3214114686" sldId="27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25.226" v="57" actId="1076"/>
          <ac:graphicFrameMkLst>
            <pc:docMk/>
            <pc:sldMk cId="3214114686" sldId="27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25.226" v="57" actId="1076"/>
          <ac:graphicFrameMkLst>
            <pc:docMk/>
            <pc:sldMk cId="3214114686" sldId="277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5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6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7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8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59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60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61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63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64" creationId="{00000000-0000-0000-0000-000000000000}"/>
          </ac:graphicFrameMkLst>
        </pc:graphicFrameChg>
        <pc:graphicFrameChg chg="mod">
          <ac:chgData name="Danny Young" userId="cb0f4ce2-eb4f-479e-8e8f-3beb257e632f" providerId="ADAL" clId="{3CD68877-DE3C-48D3-AFC5-45741F9F64A7}" dt="2023-05-08T04:51:38.812" v="59" actId="1076"/>
          <ac:graphicFrameMkLst>
            <pc:docMk/>
            <pc:sldMk cId="3214114686" sldId="277"/>
            <ac:graphicFrameMk id="2065" creationId="{00000000-0000-0000-0000-000000000000}"/>
          </ac:graphicFrameMkLst>
        </pc:graphicFrame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3CD68877-DE3C-48D3-AFC5-45741F9F64A7}" dt="2023-05-08T04:51:38.812" v="59" actId="1076"/>
          <ac:cxnSpMkLst>
            <pc:docMk/>
            <pc:sldMk cId="3214114686" sldId="277"/>
            <ac:cxnSpMk id="39" creationId="{00000000-0000-0000-0000-000000000000}"/>
          </ac:cxnSpMkLst>
        </pc:cxnChg>
      </pc:sldChg>
      <pc:sldChg chg="del">
        <pc:chgData name="Danny Young" userId="cb0f4ce2-eb4f-479e-8e8f-3beb257e632f" providerId="ADAL" clId="{3CD68877-DE3C-48D3-AFC5-45741F9F64A7}" dt="2023-05-08T04:48:16.915" v="10" actId="2696"/>
        <pc:sldMkLst>
          <pc:docMk/>
          <pc:sldMk cId="365985849" sldId="279"/>
        </pc:sldMkLst>
      </pc:sldChg>
      <pc:sldChg chg="del">
        <pc:chgData name="Danny Young" userId="cb0f4ce2-eb4f-479e-8e8f-3beb257e632f" providerId="ADAL" clId="{3CD68877-DE3C-48D3-AFC5-45741F9F64A7}" dt="2023-05-08T04:47:07.302" v="8" actId="2696"/>
        <pc:sldMkLst>
          <pc:docMk/>
          <pc:sldMk cId="2133668588" sldId="280"/>
        </pc:sldMkLst>
      </pc:sldChg>
      <pc:sldChg chg="modSp del modAnim">
        <pc:chgData name="Danny Young" userId="cb0f4ce2-eb4f-479e-8e8f-3beb257e632f" providerId="ADAL" clId="{3CD68877-DE3C-48D3-AFC5-45741F9F64A7}" dt="2023-05-08T04:52:25.927" v="61" actId="2696"/>
        <pc:sldMkLst>
          <pc:docMk/>
          <pc:sldMk cId="2970374507" sldId="282"/>
        </pc:sldMkLst>
        <pc:spChg chg="mod">
          <ac:chgData name="Danny Young" userId="cb0f4ce2-eb4f-479e-8e8f-3beb257e632f" providerId="ADAL" clId="{3CD68877-DE3C-48D3-AFC5-45741F9F64A7}" dt="2023-05-08T04:48:32.462" v="14" actId="1076"/>
          <ac:spMkLst>
            <pc:docMk/>
            <pc:sldMk cId="2970374507" sldId="282"/>
            <ac:spMk id="3" creationId="{957CA9B3-F5EB-4EFA-985E-D33DBB900D5E}"/>
          </ac:spMkLst>
        </pc:spChg>
        <pc:graphicFrameChg chg="mod">
          <ac:chgData name="Danny Young" userId="cb0f4ce2-eb4f-479e-8e8f-3beb257e632f" providerId="ADAL" clId="{3CD68877-DE3C-48D3-AFC5-45741F9F64A7}" dt="2023-05-08T04:48:29.347" v="13" actId="1076"/>
          <ac:graphicFrameMkLst>
            <pc:docMk/>
            <pc:sldMk cId="2970374507" sldId="282"/>
            <ac:graphicFrameMk id="4" creationId="{64BCE03E-35DD-468F-9F91-ED9798151C9B}"/>
          </ac:graphicFrameMkLst>
        </pc:graphicFrameChg>
        <pc:graphicFrameChg chg="mod">
          <ac:chgData name="Danny Young" userId="cb0f4ce2-eb4f-479e-8e8f-3beb257e632f" providerId="ADAL" clId="{3CD68877-DE3C-48D3-AFC5-45741F9F64A7}" dt="2023-05-08T04:48:29.347" v="13" actId="1076"/>
          <ac:graphicFrameMkLst>
            <pc:docMk/>
            <pc:sldMk cId="2970374507" sldId="282"/>
            <ac:graphicFrameMk id="5" creationId="{B5DE2FAB-4DD6-4E0E-880A-C13DCB51C2AA}"/>
          </ac:graphicFrameMkLst>
        </pc:graphicFrameChg>
        <pc:graphicFrameChg chg="mod">
          <ac:chgData name="Danny Young" userId="cb0f4ce2-eb4f-479e-8e8f-3beb257e632f" providerId="ADAL" clId="{3CD68877-DE3C-48D3-AFC5-45741F9F64A7}" dt="2023-05-08T04:48:29.347" v="13" actId="1076"/>
          <ac:graphicFrameMkLst>
            <pc:docMk/>
            <pc:sldMk cId="2970374507" sldId="282"/>
            <ac:graphicFrameMk id="6" creationId="{9C324041-E8A1-4D43-8D70-3AA45DFF4968}"/>
          </ac:graphicFrameMkLst>
        </pc:graphicFrameChg>
      </pc:sldChg>
      <pc:sldChg chg="del">
        <pc:chgData name="Danny Young" userId="cb0f4ce2-eb4f-479e-8e8f-3beb257e632f" providerId="ADAL" clId="{3CD68877-DE3C-48D3-AFC5-45741F9F64A7}" dt="2023-05-08T04:48:16.936" v="11" actId="2696"/>
        <pc:sldMkLst>
          <pc:docMk/>
          <pc:sldMk cId="3953732860" sldId="283"/>
        </pc:sldMkLst>
      </pc:sldChg>
      <pc:sldChg chg="modAnim">
        <pc:chgData name="Danny Young" userId="cb0f4ce2-eb4f-479e-8e8f-3beb257e632f" providerId="ADAL" clId="{3CD68877-DE3C-48D3-AFC5-45741F9F64A7}" dt="2023-05-08T04:44:40.104" v="1"/>
        <pc:sldMkLst>
          <pc:docMk/>
          <pc:sldMk cId="2898917784" sldId="286"/>
        </pc:sldMkLst>
      </pc:sldChg>
      <pc:sldChg chg="modSp modAnim">
        <pc:chgData name="Danny Young" userId="cb0f4ce2-eb4f-479e-8e8f-3beb257e632f" providerId="ADAL" clId="{3CD68877-DE3C-48D3-AFC5-45741F9F64A7}" dt="2023-05-08T04:56:30.034" v="238" actId="14"/>
        <pc:sldMkLst>
          <pc:docMk/>
          <pc:sldMk cId="463390511" sldId="287"/>
        </pc:sldMkLst>
        <pc:spChg chg="mod">
          <ac:chgData name="Danny Young" userId="cb0f4ce2-eb4f-479e-8e8f-3beb257e632f" providerId="ADAL" clId="{3CD68877-DE3C-48D3-AFC5-45741F9F64A7}" dt="2023-05-08T04:56:30.034" v="238" actId="14"/>
          <ac:spMkLst>
            <pc:docMk/>
            <pc:sldMk cId="463390511" sldId="287"/>
            <ac:spMk id="3" creationId="{B05A91BB-8F56-4F25-925E-74FA083E3771}"/>
          </ac:spMkLst>
        </pc:spChg>
      </pc:sldChg>
      <pc:sldChg chg="modSp modAnim">
        <pc:chgData name="Danny Young" userId="cb0f4ce2-eb4f-479e-8e8f-3beb257e632f" providerId="ADAL" clId="{3CD68877-DE3C-48D3-AFC5-45741F9F64A7}" dt="2023-05-08T04:46:22.048" v="3"/>
        <pc:sldMkLst>
          <pc:docMk/>
          <pc:sldMk cId="3627905892" sldId="289"/>
        </pc:sldMkLst>
        <pc:spChg chg="mod">
          <ac:chgData name="Danny Young" userId="cb0f4ce2-eb4f-479e-8e8f-3beb257e632f" providerId="ADAL" clId="{3CD68877-DE3C-48D3-AFC5-45741F9F64A7}" dt="2023-05-08T04:46:16.103" v="2" actId="20577"/>
          <ac:spMkLst>
            <pc:docMk/>
            <pc:sldMk cId="3627905892" sldId="289"/>
            <ac:spMk id="25" creationId="{75FC6C26-7EBF-45C7-AB2E-440FBC162FBA}"/>
          </ac:spMkLst>
        </pc:spChg>
      </pc:sldChg>
      <pc:sldChg chg="modSp">
        <pc:chgData name="Danny Young" userId="cb0f4ce2-eb4f-479e-8e8f-3beb257e632f" providerId="ADAL" clId="{3CD68877-DE3C-48D3-AFC5-45741F9F64A7}" dt="2023-05-08T04:46:54.454" v="7" actId="1076"/>
        <pc:sldMkLst>
          <pc:docMk/>
          <pc:sldMk cId="3527892862" sldId="290"/>
        </pc:sldMkLst>
        <pc:spChg chg="mod">
          <ac:chgData name="Danny Young" userId="cb0f4ce2-eb4f-479e-8e8f-3beb257e632f" providerId="ADAL" clId="{3CD68877-DE3C-48D3-AFC5-45741F9F64A7}" dt="2023-05-08T04:46:50.969" v="6" actId="1076"/>
          <ac:spMkLst>
            <pc:docMk/>
            <pc:sldMk cId="3527892862" sldId="290"/>
            <ac:spMk id="6" creationId="{7B1E09DC-2275-4DF4-9048-5AC79C3F175F}"/>
          </ac:spMkLst>
        </pc:spChg>
        <pc:spChg chg="mod">
          <ac:chgData name="Danny Young" userId="cb0f4ce2-eb4f-479e-8e8f-3beb257e632f" providerId="ADAL" clId="{3CD68877-DE3C-48D3-AFC5-45741F9F64A7}" dt="2023-05-08T04:46:54.454" v="7" actId="1076"/>
          <ac:spMkLst>
            <pc:docMk/>
            <pc:sldMk cId="3527892862" sldId="290"/>
            <ac:spMk id="7" creationId="{ED58F75F-2961-454F-AF89-3B90BE6F919B}"/>
          </ac:spMkLst>
        </pc:spChg>
      </pc:sldChg>
      <pc:sldChg chg="add">
        <pc:chgData name="Danny Young" userId="cb0f4ce2-eb4f-479e-8e8f-3beb257e632f" providerId="ADAL" clId="{3CD68877-DE3C-48D3-AFC5-45741F9F64A7}" dt="2023-05-08T04:52:13.424" v="60"/>
        <pc:sldMkLst>
          <pc:docMk/>
          <pc:sldMk cId="1830188418" sldId="292"/>
        </pc:sldMkLst>
      </pc:sldChg>
      <pc:sldChg chg="add">
        <pc:chgData name="Danny Young" userId="cb0f4ce2-eb4f-479e-8e8f-3beb257e632f" providerId="ADAL" clId="{3CD68877-DE3C-48D3-AFC5-45741F9F64A7}" dt="2023-05-08T04:52:13.424" v="60"/>
        <pc:sldMkLst>
          <pc:docMk/>
          <pc:sldMk cId="3061268220" sldId="293"/>
        </pc:sldMkLst>
      </pc:sldChg>
      <pc:sldChg chg="add">
        <pc:chgData name="Danny Young" userId="cb0f4ce2-eb4f-479e-8e8f-3beb257e632f" providerId="ADAL" clId="{3CD68877-DE3C-48D3-AFC5-45741F9F64A7}" dt="2023-05-08T04:52:13.424" v="60"/>
        <pc:sldMkLst>
          <pc:docMk/>
          <pc:sldMk cId="870320968" sldId="294"/>
        </pc:sldMkLst>
      </pc:sldChg>
      <pc:sldChg chg="add">
        <pc:chgData name="Danny Young" userId="cb0f4ce2-eb4f-479e-8e8f-3beb257e632f" providerId="ADAL" clId="{3CD68877-DE3C-48D3-AFC5-45741F9F64A7}" dt="2023-05-08T04:52:13.424" v="60"/>
        <pc:sldMkLst>
          <pc:docMk/>
          <pc:sldMk cId="2231244063" sldId="295"/>
        </pc:sldMkLst>
      </pc:sldChg>
      <pc:sldChg chg="add">
        <pc:chgData name="Danny Young" userId="cb0f4ce2-eb4f-479e-8e8f-3beb257e632f" providerId="ADAL" clId="{3CD68877-DE3C-48D3-AFC5-45741F9F64A7}" dt="2023-05-08T04:52:13.424" v="60"/>
        <pc:sldMkLst>
          <pc:docMk/>
          <pc:sldMk cId="1014962870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148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7414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77868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623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1472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3900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3898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2803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3256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6961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4434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90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2024-06-26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0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9" Type="http://schemas.openxmlformats.org/officeDocument/2006/relationships/oleObject" Target="../embeddings/oleObject80.bin"/><Relationship Id="rId21" Type="http://schemas.openxmlformats.org/officeDocument/2006/relationships/oleObject" Target="../embeddings/oleObject71.bin"/><Relationship Id="rId34" Type="http://schemas.openxmlformats.org/officeDocument/2006/relationships/image" Target="../media/image74.wmf"/><Relationship Id="rId42" Type="http://schemas.openxmlformats.org/officeDocument/2006/relationships/image" Target="../media/image78.wmf"/><Relationship Id="rId7" Type="http://schemas.openxmlformats.org/officeDocument/2006/relationships/oleObject" Target="../embeddings/oleObject64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5.wmf"/><Relationship Id="rId29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69.wmf"/><Relationship Id="rId32" Type="http://schemas.openxmlformats.org/officeDocument/2006/relationships/image" Target="../media/image73.wmf"/><Relationship Id="rId37" Type="http://schemas.openxmlformats.org/officeDocument/2006/relationships/oleObject" Target="../embeddings/oleObject79.bin"/><Relationship Id="rId40" Type="http://schemas.openxmlformats.org/officeDocument/2006/relationships/image" Target="../media/image77.wmf"/><Relationship Id="rId45" Type="http://schemas.openxmlformats.org/officeDocument/2006/relationships/oleObject" Target="../embeddings/oleObject83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71.wmf"/><Relationship Id="rId36" Type="http://schemas.openxmlformats.org/officeDocument/2006/relationships/image" Target="../media/image75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70.bin"/><Relationship Id="rId31" Type="http://schemas.openxmlformats.org/officeDocument/2006/relationships/oleObject" Target="../embeddings/oleObject76.bin"/><Relationship Id="rId44" Type="http://schemas.openxmlformats.org/officeDocument/2006/relationships/image" Target="../media/image79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4.bin"/><Relationship Id="rId30" Type="http://schemas.openxmlformats.org/officeDocument/2006/relationships/image" Target="../media/image72.wmf"/><Relationship Id="rId35" Type="http://schemas.openxmlformats.org/officeDocument/2006/relationships/oleObject" Target="../embeddings/oleObject78.bin"/><Relationship Id="rId43" Type="http://schemas.openxmlformats.org/officeDocument/2006/relationships/oleObject" Target="../embeddings/oleObject82.bin"/><Relationship Id="rId8" Type="http://schemas.openxmlformats.org/officeDocument/2006/relationships/image" Target="../media/image61.wmf"/><Relationship Id="rId3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33" Type="http://schemas.openxmlformats.org/officeDocument/2006/relationships/oleObject" Target="../embeddings/oleObject77.bin"/><Relationship Id="rId38" Type="http://schemas.openxmlformats.org/officeDocument/2006/relationships/image" Target="../media/image76.wmf"/><Relationship Id="rId46" Type="http://schemas.openxmlformats.org/officeDocument/2006/relationships/image" Target="../media/image80.wmf"/><Relationship Id="rId20" Type="http://schemas.openxmlformats.org/officeDocument/2006/relationships/image" Target="../media/image67.wmf"/><Relationship Id="rId41" Type="http://schemas.openxmlformats.org/officeDocument/2006/relationships/oleObject" Target="../embeddings/oleObject81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9.bin"/><Relationship Id="rId18" Type="http://schemas.openxmlformats.org/officeDocument/2006/relationships/image" Target="../media/image88.wmf"/><Relationship Id="rId26" Type="http://schemas.openxmlformats.org/officeDocument/2006/relationships/image" Target="../media/image92.wmf"/><Relationship Id="rId39" Type="http://schemas.openxmlformats.org/officeDocument/2006/relationships/oleObject" Target="../embeddings/oleObject102.bin"/><Relationship Id="rId21" Type="http://schemas.openxmlformats.org/officeDocument/2006/relationships/oleObject" Target="../embeddings/oleObject93.bin"/><Relationship Id="rId34" Type="http://schemas.openxmlformats.org/officeDocument/2006/relationships/image" Target="../media/image96.wmf"/><Relationship Id="rId42" Type="http://schemas.openxmlformats.org/officeDocument/2006/relationships/image" Target="../media/image100.wmf"/><Relationship Id="rId7" Type="http://schemas.openxmlformats.org/officeDocument/2006/relationships/oleObject" Target="../embeddings/oleObject8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87.wmf"/><Relationship Id="rId20" Type="http://schemas.openxmlformats.org/officeDocument/2006/relationships/image" Target="../media/image89.wmf"/><Relationship Id="rId29" Type="http://schemas.openxmlformats.org/officeDocument/2006/relationships/oleObject" Target="../embeddings/oleObject97.bin"/><Relationship Id="rId41" Type="http://schemas.openxmlformats.org/officeDocument/2006/relationships/oleObject" Target="../embeddings/oleObject10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1.wmf"/><Relationship Id="rId32" Type="http://schemas.openxmlformats.org/officeDocument/2006/relationships/image" Target="../media/image95.wmf"/><Relationship Id="rId37" Type="http://schemas.openxmlformats.org/officeDocument/2006/relationships/oleObject" Target="../embeddings/oleObject101.bin"/><Relationship Id="rId40" Type="http://schemas.openxmlformats.org/officeDocument/2006/relationships/image" Target="../media/image99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3.wmf"/><Relationship Id="rId36" Type="http://schemas.openxmlformats.org/officeDocument/2006/relationships/image" Target="../media/image97.wmf"/><Relationship Id="rId10" Type="http://schemas.openxmlformats.org/officeDocument/2006/relationships/image" Target="../media/image84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4" Type="http://schemas.openxmlformats.org/officeDocument/2006/relationships/image" Target="../media/image101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6.wmf"/><Relationship Id="rId22" Type="http://schemas.openxmlformats.org/officeDocument/2006/relationships/image" Target="../media/image90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4.wmf"/><Relationship Id="rId35" Type="http://schemas.openxmlformats.org/officeDocument/2006/relationships/oleObject" Target="../embeddings/oleObject100.bin"/><Relationship Id="rId43" Type="http://schemas.openxmlformats.org/officeDocument/2006/relationships/oleObject" Target="../embeddings/oleObject104.bin"/><Relationship Id="rId8" Type="http://schemas.openxmlformats.org/officeDocument/2006/relationships/image" Target="../media/image83.wmf"/><Relationship Id="rId3" Type="http://schemas.openxmlformats.org/officeDocument/2006/relationships/oleObject" Target="../embeddings/oleObject84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33" Type="http://schemas.openxmlformats.org/officeDocument/2006/relationships/oleObject" Target="../embeddings/oleObject99.bin"/><Relationship Id="rId38" Type="http://schemas.openxmlformats.org/officeDocument/2006/relationships/image" Target="../media/image98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09.wmf"/><Relationship Id="rId26" Type="http://schemas.openxmlformats.org/officeDocument/2006/relationships/image" Target="../media/image113.wmf"/><Relationship Id="rId39" Type="http://schemas.openxmlformats.org/officeDocument/2006/relationships/oleObject" Target="../embeddings/oleObject123.bin"/><Relationship Id="rId21" Type="http://schemas.openxmlformats.org/officeDocument/2006/relationships/oleObject" Target="../embeddings/oleObject114.bin"/><Relationship Id="rId34" Type="http://schemas.openxmlformats.org/officeDocument/2006/relationships/image" Target="../media/image116.wmf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2.bin"/><Relationship Id="rId25" Type="http://schemas.openxmlformats.org/officeDocument/2006/relationships/oleObject" Target="../embeddings/oleObject116.bin"/><Relationship Id="rId33" Type="http://schemas.openxmlformats.org/officeDocument/2006/relationships/oleObject" Target="../embeddings/oleObject120.bin"/><Relationship Id="rId38" Type="http://schemas.openxmlformats.org/officeDocument/2006/relationships/image" Target="../media/image118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08.wmf"/><Relationship Id="rId20" Type="http://schemas.openxmlformats.org/officeDocument/2006/relationships/image" Target="../media/image110.wmf"/><Relationship Id="rId29" Type="http://schemas.openxmlformats.org/officeDocument/2006/relationships/oleObject" Target="../embeddings/oleObject11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9.bin"/><Relationship Id="rId24" Type="http://schemas.openxmlformats.org/officeDocument/2006/relationships/image" Target="../media/image112.wmf"/><Relationship Id="rId32" Type="http://schemas.openxmlformats.org/officeDocument/2006/relationships/image" Target="../media/image115.wmf"/><Relationship Id="rId37" Type="http://schemas.openxmlformats.org/officeDocument/2006/relationships/oleObject" Target="../embeddings/oleObject122.bin"/><Relationship Id="rId40" Type="http://schemas.openxmlformats.org/officeDocument/2006/relationships/image" Target="../media/image119.wmf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5.bin"/><Relationship Id="rId28" Type="http://schemas.openxmlformats.org/officeDocument/2006/relationships/image" Target="../media/image114.wmf"/><Relationship Id="rId36" Type="http://schemas.openxmlformats.org/officeDocument/2006/relationships/image" Target="../media/image117.wmf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13.bin"/><Relationship Id="rId31" Type="http://schemas.openxmlformats.org/officeDocument/2006/relationships/oleObject" Target="../embeddings/oleObject119.bin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7.wmf"/><Relationship Id="rId22" Type="http://schemas.openxmlformats.org/officeDocument/2006/relationships/image" Target="../media/image111.wmf"/><Relationship Id="rId27" Type="http://schemas.openxmlformats.org/officeDocument/2006/relationships/oleObject" Target="../embeddings/oleObject117.bin"/><Relationship Id="rId30" Type="http://schemas.openxmlformats.org/officeDocument/2006/relationships/image" Target="../media/image73.wmf"/><Relationship Id="rId35" Type="http://schemas.openxmlformats.org/officeDocument/2006/relationships/oleObject" Target="../embeddings/oleObject121.bin"/><Relationship Id="rId8" Type="http://schemas.openxmlformats.org/officeDocument/2006/relationships/image" Target="../media/image104.wmf"/><Relationship Id="rId3" Type="http://schemas.openxmlformats.org/officeDocument/2006/relationships/oleObject" Target="../embeddings/oleObject105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9.bin"/><Relationship Id="rId18" Type="http://schemas.openxmlformats.org/officeDocument/2006/relationships/image" Target="../media/image127.wmf"/><Relationship Id="rId26" Type="http://schemas.openxmlformats.org/officeDocument/2006/relationships/image" Target="../media/image131.wmf"/><Relationship Id="rId39" Type="http://schemas.openxmlformats.org/officeDocument/2006/relationships/oleObject" Target="../embeddings/oleObject142.bin"/><Relationship Id="rId21" Type="http://schemas.openxmlformats.org/officeDocument/2006/relationships/oleObject" Target="../embeddings/oleObject133.bin"/><Relationship Id="rId34" Type="http://schemas.openxmlformats.org/officeDocument/2006/relationships/image" Target="../media/image134.wmf"/><Relationship Id="rId42" Type="http://schemas.openxmlformats.org/officeDocument/2006/relationships/image" Target="../media/image138.wmf"/><Relationship Id="rId47" Type="http://schemas.openxmlformats.org/officeDocument/2006/relationships/oleObject" Target="../embeddings/oleObject146.bin"/><Relationship Id="rId7" Type="http://schemas.openxmlformats.org/officeDocument/2006/relationships/oleObject" Target="../embeddings/oleObject12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26.wmf"/><Relationship Id="rId29" Type="http://schemas.openxmlformats.org/officeDocument/2006/relationships/oleObject" Target="../embeddings/oleObject1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8.bin"/><Relationship Id="rId24" Type="http://schemas.openxmlformats.org/officeDocument/2006/relationships/image" Target="../media/image130.wmf"/><Relationship Id="rId32" Type="http://schemas.openxmlformats.org/officeDocument/2006/relationships/image" Target="../media/image133.wmf"/><Relationship Id="rId37" Type="http://schemas.openxmlformats.org/officeDocument/2006/relationships/oleObject" Target="../embeddings/oleObject141.bin"/><Relationship Id="rId40" Type="http://schemas.openxmlformats.org/officeDocument/2006/relationships/image" Target="../media/image137.wmf"/><Relationship Id="rId45" Type="http://schemas.openxmlformats.org/officeDocument/2006/relationships/oleObject" Target="../embeddings/oleObject145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23" Type="http://schemas.openxmlformats.org/officeDocument/2006/relationships/oleObject" Target="../embeddings/oleObject134.bin"/><Relationship Id="rId28" Type="http://schemas.openxmlformats.org/officeDocument/2006/relationships/image" Target="../media/image132.wmf"/><Relationship Id="rId36" Type="http://schemas.openxmlformats.org/officeDocument/2006/relationships/image" Target="../media/image135.wmf"/><Relationship Id="rId10" Type="http://schemas.openxmlformats.org/officeDocument/2006/relationships/image" Target="../media/image123.wmf"/><Relationship Id="rId19" Type="http://schemas.openxmlformats.org/officeDocument/2006/relationships/oleObject" Target="../embeddings/oleObject132.bin"/><Relationship Id="rId31" Type="http://schemas.openxmlformats.org/officeDocument/2006/relationships/oleObject" Target="../embeddings/oleObject138.bin"/><Relationship Id="rId44" Type="http://schemas.openxmlformats.org/officeDocument/2006/relationships/image" Target="../media/image139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25.wmf"/><Relationship Id="rId22" Type="http://schemas.openxmlformats.org/officeDocument/2006/relationships/image" Target="../media/image129.wmf"/><Relationship Id="rId27" Type="http://schemas.openxmlformats.org/officeDocument/2006/relationships/oleObject" Target="../embeddings/oleObject136.bin"/><Relationship Id="rId30" Type="http://schemas.openxmlformats.org/officeDocument/2006/relationships/image" Target="../media/image95.wmf"/><Relationship Id="rId35" Type="http://schemas.openxmlformats.org/officeDocument/2006/relationships/oleObject" Target="../embeddings/oleObject140.bin"/><Relationship Id="rId43" Type="http://schemas.openxmlformats.org/officeDocument/2006/relationships/oleObject" Target="../embeddings/oleObject144.bin"/><Relationship Id="rId48" Type="http://schemas.openxmlformats.org/officeDocument/2006/relationships/image" Target="../media/image141.wmf"/><Relationship Id="rId8" Type="http://schemas.openxmlformats.org/officeDocument/2006/relationships/image" Target="../media/image122.wmf"/><Relationship Id="rId3" Type="http://schemas.openxmlformats.org/officeDocument/2006/relationships/oleObject" Target="../embeddings/oleObject124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31.bin"/><Relationship Id="rId25" Type="http://schemas.openxmlformats.org/officeDocument/2006/relationships/oleObject" Target="../embeddings/oleObject135.bin"/><Relationship Id="rId33" Type="http://schemas.openxmlformats.org/officeDocument/2006/relationships/oleObject" Target="../embeddings/oleObject139.bin"/><Relationship Id="rId38" Type="http://schemas.openxmlformats.org/officeDocument/2006/relationships/image" Target="../media/image136.wmf"/><Relationship Id="rId46" Type="http://schemas.openxmlformats.org/officeDocument/2006/relationships/image" Target="../media/image140.wmf"/><Relationship Id="rId20" Type="http://schemas.openxmlformats.org/officeDocument/2006/relationships/image" Target="../media/image128.wmf"/><Relationship Id="rId41" Type="http://schemas.openxmlformats.org/officeDocument/2006/relationships/oleObject" Target="../embeddings/oleObject1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3" Type="http://schemas.openxmlformats.org/officeDocument/2006/relationships/image" Target="../media/image142.wmf"/><Relationship Id="rId7" Type="http://schemas.openxmlformats.org/officeDocument/2006/relationships/image" Target="../media/image144.wmf"/><Relationship Id="rId2" Type="http://schemas.openxmlformats.org/officeDocument/2006/relationships/oleObject" Target="../embeddings/oleObject1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9.bin"/><Relationship Id="rId5" Type="http://schemas.openxmlformats.org/officeDocument/2006/relationships/image" Target="../media/image143.wmf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13" Type="http://schemas.openxmlformats.org/officeDocument/2006/relationships/oleObject" Target="../embeddings/oleObject155.bin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52.bin"/><Relationship Id="rId12" Type="http://schemas.openxmlformats.org/officeDocument/2006/relationships/image" Target="../media/image149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6.wmf"/><Relationship Id="rId11" Type="http://schemas.openxmlformats.org/officeDocument/2006/relationships/oleObject" Target="../embeddings/oleObject154.bin"/><Relationship Id="rId5" Type="http://schemas.openxmlformats.org/officeDocument/2006/relationships/oleObject" Target="../embeddings/oleObject151.bin"/><Relationship Id="rId15" Type="http://schemas.openxmlformats.org/officeDocument/2006/relationships/oleObject" Target="../embeddings/oleObject156.bin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oleObject" Target="../embeddings/oleObject153.bin"/><Relationship Id="rId14" Type="http://schemas.openxmlformats.org/officeDocument/2006/relationships/image" Target="../media/image15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13" Type="http://schemas.openxmlformats.org/officeDocument/2006/relationships/oleObject" Target="../embeddings/oleObject160.bin"/><Relationship Id="rId18" Type="http://schemas.openxmlformats.org/officeDocument/2006/relationships/image" Target="../media/image157.wmf"/><Relationship Id="rId3" Type="http://schemas.openxmlformats.org/officeDocument/2006/relationships/oleObject" Target="../embeddings/oleObject148.bin"/><Relationship Id="rId21" Type="http://schemas.openxmlformats.org/officeDocument/2006/relationships/oleObject" Target="../embeddings/oleObject164.bin"/><Relationship Id="rId7" Type="http://schemas.openxmlformats.org/officeDocument/2006/relationships/oleObject" Target="../embeddings/oleObject157.bin"/><Relationship Id="rId12" Type="http://schemas.openxmlformats.org/officeDocument/2006/relationships/image" Target="../media/image154.wmf"/><Relationship Id="rId17" Type="http://schemas.openxmlformats.org/officeDocument/2006/relationships/oleObject" Target="../embeddings/oleObject16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56.wmf"/><Relationship Id="rId20" Type="http://schemas.openxmlformats.org/officeDocument/2006/relationships/image" Target="../media/image15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59.bin"/><Relationship Id="rId24" Type="http://schemas.openxmlformats.org/officeDocument/2006/relationships/image" Target="../media/image160.wmf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61.bin"/><Relationship Id="rId23" Type="http://schemas.openxmlformats.org/officeDocument/2006/relationships/oleObject" Target="../embeddings/oleObject165.bin"/><Relationship Id="rId10" Type="http://schemas.openxmlformats.org/officeDocument/2006/relationships/image" Target="../media/image153.wmf"/><Relationship Id="rId19" Type="http://schemas.openxmlformats.org/officeDocument/2006/relationships/oleObject" Target="../embeddings/oleObject163.bin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58.bin"/><Relationship Id="rId14" Type="http://schemas.openxmlformats.org/officeDocument/2006/relationships/image" Target="../media/image155.wmf"/><Relationship Id="rId22" Type="http://schemas.openxmlformats.org/officeDocument/2006/relationships/image" Target="../media/image1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13" Type="http://schemas.openxmlformats.org/officeDocument/2006/relationships/oleObject" Target="../embeddings/oleObject170.bin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64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1.wmf"/><Relationship Id="rId11" Type="http://schemas.openxmlformats.org/officeDocument/2006/relationships/oleObject" Target="../embeddings/oleObject169.bin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10" Type="http://schemas.openxmlformats.org/officeDocument/2006/relationships/image" Target="../media/image163.wmf"/><Relationship Id="rId4" Type="http://schemas.openxmlformats.org/officeDocument/2006/relationships/image" Target="../media/image145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6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oleObject" Target="../embeddings/oleObject177.bin"/><Relationship Id="rId18" Type="http://schemas.openxmlformats.org/officeDocument/2006/relationships/image" Target="../media/image174.wmf"/><Relationship Id="rId3" Type="http://schemas.openxmlformats.org/officeDocument/2006/relationships/oleObject" Target="../embeddings/oleObject172.bin"/><Relationship Id="rId7" Type="http://schemas.openxmlformats.org/officeDocument/2006/relationships/oleObject" Target="../embeddings/oleObject174.bin"/><Relationship Id="rId12" Type="http://schemas.openxmlformats.org/officeDocument/2006/relationships/image" Target="../media/image171.wmf"/><Relationship Id="rId17" Type="http://schemas.openxmlformats.org/officeDocument/2006/relationships/oleObject" Target="../embeddings/oleObject179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73.wmf"/><Relationship Id="rId20" Type="http://schemas.openxmlformats.org/officeDocument/2006/relationships/image" Target="../media/image17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76.bin"/><Relationship Id="rId5" Type="http://schemas.openxmlformats.org/officeDocument/2006/relationships/oleObject" Target="../embeddings/oleObject173.bin"/><Relationship Id="rId15" Type="http://schemas.openxmlformats.org/officeDocument/2006/relationships/oleObject" Target="../embeddings/oleObject178.bin"/><Relationship Id="rId10" Type="http://schemas.openxmlformats.org/officeDocument/2006/relationships/image" Target="../media/image170.wmf"/><Relationship Id="rId19" Type="http://schemas.openxmlformats.org/officeDocument/2006/relationships/oleObject" Target="../embeddings/oleObject180.bin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5.bin"/><Relationship Id="rId14" Type="http://schemas.openxmlformats.org/officeDocument/2006/relationships/image" Target="../media/image172.wmf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6.bin"/><Relationship Id="rId18" Type="http://schemas.openxmlformats.org/officeDocument/2006/relationships/image" Target="../media/image183.wmf"/><Relationship Id="rId26" Type="http://schemas.openxmlformats.org/officeDocument/2006/relationships/image" Target="../media/image187.wmf"/><Relationship Id="rId39" Type="http://schemas.openxmlformats.org/officeDocument/2006/relationships/oleObject" Target="../embeddings/oleObject199.bin"/><Relationship Id="rId21" Type="http://schemas.openxmlformats.org/officeDocument/2006/relationships/oleObject" Target="../embeddings/oleObject190.bin"/><Relationship Id="rId34" Type="http://schemas.openxmlformats.org/officeDocument/2006/relationships/image" Target="../media/image191.wmf"/><Relationship Id="rId42" Type="http://schemas.openxmlformats.org/officeDocument/2006/relationships/image" Target="../media/image195.wmf"/><Relationship Id="rId7" Type="http://schemas.openxmlformats.org/officeDocument/2006/relationships/oleObject" Target="../embeddings/oleObject183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82.wmf"/><Relationship Id="rId20" Type="http://schemas.openxmlformats.org/officeDocument/2006/relationships/image" Target="../media/image184.wmf"/><Relationship Id="rId29" Type="http://schemas.openxmlformats.org/officeDocument/2006/relationships/oleObject" Target="../embeddings/oleObject194.bin"/><Relationship Id="rId41" Type="http://schemas.openxmlformats.org/officeDocument/2006/relationships/oleObject" Target="../embeddings/oleObject20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7.wmf"/><Relationship Id="rId11" Type="http://schemas.openxmlformats.org/officeDocument/2006/relationships/oleObject" Target="../embeddings/oleObject185.bin"/><Relationship Id="rId24" Type="http://schemas.openxmlformats.org/officeDocument/2006/relationships/image" Target="../media/image186.wmf"/><Relationship Id="rId32" Type="http://schemas.openxmlformats.org/officeDocument/2006/relationships/image" Target="../media/image190.wmf"/><Relationship Id="rId37" Type="http://schemas.openxmlformats.org/officeDocument/2006/relationships/oleObject" Target="../embeddings/oleObject198.bin"/><Relationship Id="rId40" Type="http://schemas.openxmlformats.org/officeDocument/2006/relationships/image" Target="../media/image194.wmf"/><Relationship Id="rId5" Type="http://schemas.openxmlformats.org/officeDocument/2006/relationships/oleObject" Target="../embeddings/oleObject182.bin"/><Relationship Id="rId15" Type="http://schemas.openxmlformats.org/officeDocument/2006/relationships/oleObject" Target="../embeddings/oleObject187.bin"/><Relationship Id="rId23" Type="http://schemas.openxmlformats.org/officeDocument/2006/relationships/oleObject" Target="../embeddings/oleObject191.bin"/><Relationship Id="rId28" Type="http://schemas.openxmlformats.org/officeDocument/2006/relationships/image" Target="../media/image188.wmf"/><Relationship Id="rId36" Type="http://schemas.openxmlformats.org/officeDocument/2006/relationships/image" Target="../media/image192.wmf"/><Relationship Id="rId10" Type="http://schemas.openxmlformats.org/officeDocument/2006/relationships/image" Target="../media/image179.wmf"/><Relationship Id="rId19" Type="http://schemas.openxmlformats.org/officeDocument/2006/relationships/oleObject" Target="../embeddings/oleObject189.bin"/><Relationship Id="rId31" Type="http://schemas.openxmlformats.org/officeDocument/2006/relationships/oleObject" Target="../embeddings/oleObject195.bin"/><Relationship Id="rId44" Type="http://schemas.openxmlformats.org/officeDocument/2006/relationships/image" Target="../media/image196.wmf"/><Relationship Id="rId4" Type="http://schemas.openxmlformats.org/officeDocument/2006/relationships/image" Target="../media/image176.wmf"/><Relationship Id="rId9" Type="http://schemas.openxmlformats.org/officeDocument/2006/relationships/oleObject" Target="../embeddings/oleObject184.bin"/><Relationship Id="rId14" Type="http://schemas.openxmlformats.org/officeDocument/2006/relationships/image" Target="../media/image181.wmf"/><Relationship Id="rId22" Type="http://schemas.openxmlformats.org/officeDocument/2006/relationships/image" Target="../media/image185.wmf"/><Relationship Id="rId27" Type="http://schemas.openxmlformats.org/officeDocument/2006/relationships/oleObject" Target="../embeddings/oleObject193.bin"/><Relationship Id="rId30" Type="http://schemas.openxmlformats.org/officeDocument/2006/relationships/image" Target="../media/image189.wmf"/><Relationship Id="rId35" Type="http://schemas.openxmlformats.org/officeDocument/2006/relationships/oleObject" Target="../embeddings/oleObject197.bin"/><Relationship Id="rId43" Type="http://schemas.openxmlformats.org/officeDocument/2006/relationships/oleObject" Target="../embeddings/oleObject201.bin"/><Relationship Id="rId8" Type="http://schemas.openxmlformats.org/officeDocument/2006/relationships/image" Target="../media/image178.wmf"/><Relationship Id="rId3" Type="http://schemas.openxmlformats.org/officeDocument/2006/relationships/oleObject" Target="../embeddings/oleObject181.bin"/><Relationship Id="rId12" Type="http://schemas.openxmlformats.org/officeDocument/2006/relationships/image" Target="../media/image180.wmf"/><Relationship Id="rId17" Type="http://schemas.openxmlformats.org/officeDocument/2006/relationships/oleObject" Target="../embeddings/oleObject188.bin"/><Relationship Id="rId25" Type="http://schemas.openxmlformats.org/officeDocument/2006/relationships/oleObject" Target="../embeddings/oleObject192.bin"/><Relationship Id="rId33" Type="http://schemas.openxmlformats.org/officeDocument/2006/relationships/oleObject" Target="../embeddings/oleObject196.bin"/><Relationship Id="rId38" Type="http://schemas.openxmlformats.org/officeDocument/2006/relationships/image" Target="../media/image19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8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0.wmf"/><Relationship Id="rId5" Type="http://schemas.openxmlformats.org/officeDocument/2006/relationships/image" Target="../media/image14.png"/><Relationship Id="rId15" Type="http://schemas.openxmlformats.org/officeDocument/2006/relationships/oleObject" Target="../embeddings/oleObject11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7.wmf"/><Relationship Id="rId9" Type="http://schemas.openxmlformats.org/officeDocument/2006/relationships/image" Target="../media/image9.wmf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32.png"/><Relationship Id="rId26" Type="http://schemas.openxmlformats.org/officeDocument/2006/relationships/image" Target="../media/image20.wmf"/><Relationship Id="rId3" Type="http://schemas.openxmlformats.org/officeDocument/2006/relationships/image" Target="../media/image30.png"/><Relationship Id="rId21" Type="http://schemas.openxmlformats.org/officeDocument/2006/relationships/image" Target="../media/image33.png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17" Type="http://schemas.openxmlformats.org/officeDocument/2006/relationships/image" Target="../media/image17.wmf"/><Relationship Id="rId25" Type="http://schemas.openxmlformats.org/officeDocument/2006/relationships/oleObject" Target="../embeddings/oleObject22.bin"/><Relationship Id="rId33" Type="http://schemas.openxmlformats.org/officeDocument/2006/relationships/image" Target="../media/image23.wmf"/><Relationship Id="rId16" Type="http://schemas.openxmlformats.org/officeDocument/2006/relationships/oleObject" Target="../embeddings/oleObject18.bin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6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image" Target="../media/image19.wmf"/><Relationship Id="rId28" Type="http://schemas.openxmlformats.org/officeDocument/2006/relationships/image" Target="../media/image21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9.bin"/><Relationship Id="rId31" Type="http://schemas.openxmlformats.org/officeDocument/2006/relationships/image" Target="../media/image22.wmf"/><Relationship Id="rId4" Type="http://schemas.openxmlformats.org/officeDocument/2006/relationships/image" Target="../media/image31.png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3.bin"/><Relationship Id="rId30" Type="http://schemas.openxmlformats.org/officeDocument/2006/relationships/oleObject" Target="../embeddings/oleObject2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7.wmf"/><Relationship Id="rId3" Type="http://schemas.openxmlformats.org/officeDocument/2006/relationships/image" Target="../media/image40.png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9.wmf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6.wmf"/><Relationship Id="rId5" Type="http://schemas.openxmlformats.org/officeDocument/2006/relationships/image" Target="../media/image42.png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41.png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56.png"/><Relationship Id="rId18" Type="http://schemas.openxmlformats.org/officeDocument/2006/relationships/image" Target="../media/image57.png"/><Relationship Id="rId26" Type="http://schemas.openxmlformats.org/officeDocument/2006/relationships/image" Target="../media/image40.wmf"/><Relationship Id="rId3" Type="http://schemas.openxmlformats.org/officeDocument/2006/relationships/image" Target="../media/image54.png"/><Relationship Id="rId21" Type="http://schemas.openxmlformats.org/officeDocument/2006/relationships/image" Target="../media/image58.png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5.wmf"/><Relationship Id="rId17" Type="http://schemas.openxmlformats.org/officeDocument/2006/relationships/image" Target="../media/image37.wmf"/><Relationship Id="rId25" Type="http://schemas.openxmlformats.org/officeDocument/2006/relationships/oleObject" Target="../embeddings/oleObject43.bin"/><Relationship Id="rId16" Type="http://schemas.openxmlformats.org/officeDocument/2006/relationships/oleObject" Target="../embeddings/oleObject40.bin"/><Relationship Id="rId20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59.png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36.wmf"/><Relationship Id="rId23" Type="http://schemas.openxmlformats.org/officeDocument/2006/relationships/image" Target="../media/image39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55.png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8.wmf"/><Relationship Id="rId26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29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1.wmf"/><Relationship Id="rId32" Type="http://schemas.openxmlformats.org/officeDocument/2006/relationships/image" Target="../media/image55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28" Type="http://schemas.openxmlformats.org/officeDocument/2006/relationships/image" Target="../media/image53.wmf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8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Relationship Id="rId27" Type="http://schemas.openxmlformats.org/officeDocument/2006/relationships/oleObject" Target="../embeddings/oleObject56.bin"/><Relationship Id="rId30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891280"/>
            <a:ext cx="6172200" cy="1193904"/>
          </a:xfrm>
        </p:spPr>
        <p:txBody>
          <a:bodyPr>
            <a:normAutofit/>
          </a:bodyPr>
          <a:lstStyle/>
          <a:p>
            <a:r>
              <a:rPr lang="en-CA"/>
              <a:t>Section 3.3 </a:t>
            </a:r>
            <a:r>
              <a:rPr lang="en-CA" dirty="0"/>
              <a:t>Factor Theorem and Remainder Theorem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CA9B3-F5EB-4EFA-985E-D33DBB900D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6235" y="265758"/>
            <a:ext cx="8435280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Factor each of the following: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64BCE03E-35DD-468F-9F91-ED9798151C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311" y="869277"/>
          <a:ext cx="44370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241200" progId="Equation.DSMT4">
                  <p:embed/>
                </p:oleObj>
              </mc:Choice>
              <mc:Fallback>
                <p:oleObj name="Equation" r:id="rId2" imgW="1752480" imgH="2412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64BCE03E-35DD-468F-9F91-ED9798151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11" y="869277"/>
                        <a:ext cx="44370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5DE2FAB-4DD6-4E0E-880A-C13DCB51C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272" y="2237429"/>
          <a:ext cx="4854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41200" progId="Equation.DSMT4">
                  <p:embed/>
                </p:oleObj>
              </mc:Choice>
              <mc:Fallback>
                <p:oleObj name="Equation" r:id="rId4" imgW="191736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5DE2FAB-4DD6-4E0E-880A-C13DCB51C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72" y="2237429"/>
                        <a:ext cx="48545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9C324041-E8A1-4D43-8D70-3AA45DFF49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858" y="3855464"/>
          <a:ext cx="47259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241200" progId="Equation.DSMT4">
                  <p:embed/>
                </p:oleObj>
              </mc:Choice>
              <mc:Fallback>
                <p:oleObj name="Equation" r:id="rId6" imgW="1866600" imgH="241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9C324041-E8A1-4D43-8D70-3AA45DFF49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58" y="3855464"/>
                        <a:ext cx="47259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018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524088" y="817084"/>
          <a:ext cx="39306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6811" imgH="253890" progId="Equation.DSMT4">
                  <p:embed/>
                </p:oleObj>
              </mc:Choice>
              <mc:Fallback>
                <p:oleObj name="Equation" r:id="rId3" imgW="1586811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088" y="817084"/>
                        <a:ext cx="39306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4514" y="786443"/>
          <a:ext cx="4083050" cy="623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900" imgH="241300" progId="Equation.DSMT4">
                  <p:embed/>
                </p:oleObj>
              </mc:Choice>
              <mc:Fallback>
                <p:oleObj name="Equation" r:id="rId5" imgW="16129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514" y="786443"/>
                        <a:ext cx="4083050" cy="6235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926024" y="4552225"/>
          <a:ext cx="22939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254" imgH="241195" progId="Equation.DSMT4">
                  <p:embed/>
                </p:oleObj>
              </mc:Choice>
              <mc:Fallback>
                <p:oleObj name="Equation" r:id="rId7" imgW="1028254" imgH="241195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024" y="4552225"/>
                        <a:ext cx="22939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345952" y="3666743"/>
          <a:ext cx="3313112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08100" imgH="508000" progId="Equation.DSMT4">
                  <p:embed/>
                </p:oleObj>
              </mc:Choice>
              <mc:Fallback>
                <p:oleObj name="Equation" r:id="rId9" imgW="13081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5952" y="3666743"/>
                        <a:ext cx="3313112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774453" y="3738182"/>
          <a:ext cx="5603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19" imgH="164885" progId="Equation.DSMT4">
                  <p:embed/>
                </p:oleObj>
              </mc:Choice>
              <mc:Fallback>
                <p:oleObj name="Equation" r:id="rId11" imgW="215619" imgH="164885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453" y="3738182"/>
                        <a:ext cx="560387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1345159" y="452478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515814" y="4952619"/>
          <a:ext cx="3302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814" y="4952619"/>
                        <a:ext cx="3302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1810296" y="4702588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988890" y="4095368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317087" progId="Equation.DSMT4">
                  <p:embed/>
                </p:oleObj>
              </mc:Choice>
              <mc:Fallback>
                <p:oleObj name="Equation" r:id="rId15" imgW="215619" imgH="317087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890" y="4095368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2061121" y="4523200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017464" y="4957382"/>
          <a:ext cx="6604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19" imgH="177569" progId="Equation.DSMT4">
                  <p:embed/>
                </p:oleObj>
              </mc:Choice>
              <mc:Fallback>
                <p:oleObj name="Equation" r:id="rId17" imgW="215619" imgH="177569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464" y="4957382"/>
                        <a:ext cx="6604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2524671" y="4702588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989015" y="4117593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5619" imgH="317087" progId="Equation.DSMT4">
                  <p:embed/>
                </p:oleObj>
              </mc:Choice>
              <mc:Fallback>
                <p:oleObj name="Equation" r:id="rId19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015" y="4117593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3131096" y="4523200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930278" y="4881182"/>
          <a:ext cx="7016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19" imgH="177569" progId="Equation.DSMT4">
                  <p:embed/>
                </p:oleObj>
              </mc:Choice>
              <mc:Fallback>
                <p:oleObj name="Equation" r:id="rId21" imgW="215619" imgH="177569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278" y="4881182"/>
                        <a:ext cx="701675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3524796" y="4631150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132014" y="4095368"/>
          <a:ext cx="49688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317225" progId="Equation.DSMT4">
                  <p:embed/>
                </p:oleObj>
              </mc:Choice>
              <mc:Fallback>
                <p:oleObj name="Equation" r:id="rId23" imgW="190335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014" y="4095368"/>
                        <a:ext cx="496888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32027" y="4882768"/>
          <a:ext cx="3286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27" y="4882768"/>
                        <a:ext cx="32861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529148" y="3525112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588714" y="1604581"/>
          <a:ext cx="46863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41600" imgH="292100" progId="Equation.DSMT4">
                  <p:embed/>
                </p:oleObj>
              </mc:Choice>
              <mc:Fallback>
                <p:oleObj name="Equation" r:id="rId27" imgW="26416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714" y="1604581"/>
                        <a:ext cx="46863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407864" y="2237993"/>
          <a:ext cx="35194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7229" imgH="253890" progId="Equation.DSMT4">
                  <p:embed/>
                </p:oleObj>
              </mc:Choice>
              <mc:Fallback>
                <p:oleObj name="Equation" r:id="rId29" imgW="1777229" imgH="25389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864" y="2237993"/>
                        <a:ext cx="35194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731965" y="2763456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670" imgH="177569" progId="Equation.DSMT4">
                  <p:embed/>
                </p:oleObj>
              </mc:Choice>
              <mc:Fallback>
                <p:oleObj name="Equation" r:id="rId31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965" y="2763456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1403103" y="2855532"/>
          <a:ext cx="22383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29810" imgH="177723" progId="Equation.DSMT4">
                  <p:embed/>
                </p:oleObj>
              </mc:Choice>
              <mc:Fallback>
                <p:oleObj name="Equation" r:id="rId33" imgW="1129810" imgH="177723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103" y="2855532"/>
                        <a:ext cx="22383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008553" y="1323401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  <a:latin typeface="Gill Sans MT" pitchFamily="34" charset="0"/>
              </a:rPr>
              <a:t>Find the First Root: Rem. </a:t>
            </a:r>
            <a:r>
              <a:rPr lang="en-CA" sz="2300" dirty="0" err="1">
                <a:solidFill>
                  <a:srgbClr val="FF0000"/>
                </a:solidFill>
                <a:latin typeface="Gill Sans MT" pitchFamily="34" charset="0"/>
              </a:rPr>
              <a:t>Thm</a:t>
            </a:r>
            <a:r>
              <a:rPr lang="en-CA" sz="2300" dirty="0">
                <a:solidFill>
                  <a:srgbClr val="FF0000"/>
                </a:solidFill>
                <a:latin typeface="Gill Sans MT" pitchFamily="34" charset="0"/>
              </a:rPr>
              <a:t>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810136" y="4006124"/>
            <a:ext cx="250031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6177" name="Title 29"/>
          <p:cNvSpPr>
            <a:spLocks noGrp="1"/>
          </p:cNvSpPr>
          <p:nvPr>
            <p:ph type="title"/>
          </p:nvPr>
        </p:nvSpPr>
        <p:spPr>
          <a:xfrm>
            <a:off x="144797" y="121742"/>
            <a:ext cx="7920310" cy="67786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400" dirty="0"/>
              <a:t>Ex: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18603" y="1765453"/>
            <a:ext cx="511182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3576351" y="681667"/>
            <a:ext cx="876300" cy="915777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675448" y="2306197"/>
          <a:ext cx="30591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35100" imgH="254000" progId="Equation.DSMT4">
                  <p:embed/>
                </p:oleObj>
              </mc:Choice>
              <mc:Fallback>
                <p:oleObj name="Equation" r:id="rId35" imgW="1435100" imgH="25400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448" y="2306197"/>
                        <a:ext cx="30591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644329" y="2793465"/>
            <a:ext cx="34671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NOT every number works!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51076" y="837722"/>
          <a:ext cx="33305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497950" imgH="253890" progId="Equation.DSMT4">
                  <p:embed/>
                </p:oleObj>
              </mc:Choice>
              <mc:Fallback>
                <p:oleObj name="Equation" r:id="rId37" imgW="1497950" imgH="25389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076" y="837722"/>
                        <a:ext cx="33305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502054" y="844072"/>
          <a:ext cx="33591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11300" imgH="254000" progId="Equation.DSMT4">
                  <p:embed/>
                </p:oleObj>
              </mc:Choice>
              <mc:Fallback>
                <p:oleObj name="Equation" r:id="rId39" imgW="1511300" imgH="254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054" y="844072"/>
                        <a:ext cx="335915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662498" y="5106262"/>
            <a:ext cx="3243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234828" y="5616194"/>
          <a:ext cx="22939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28254" imgH="241195" progId="Equation.DSMT4">
                  <p:embed/>
                </p:oleObj>
              </mc:Choice>
              <mc:Fallback>
                <p:oleObj name="Equation" r:id="rId41" imgW="1028254" imgH="241195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4828" y="5616194"/>
                        <a:ext cx="22939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1042740" y="6200394"/>
          <a:ext cx="26908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05977" imgH="253890" progId="Equation.DSMT4">
                  <p:embed/>
                </p:oleObj>
              </mc:Choice>
              <mc:Fallback>
                <p:oleObj name="Equation" r:id="rId43" imgW="1205977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740" y="6200394"/>
                        <a:ext cx="2690813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5660375" y="5674758"/>
          <a:ext cx="42767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726451" imgH="253890" progId="Equation.DSMT4">
                  <p:embed/>
                </p:oleObj>
              </mc:Choice>
              <mc:Fallback>
                <p:oleObj name="Equation" r:id="rId45" imgW="1726451" imgH="25389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375" y="5674758"/>
                        <a:ext cx="427672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126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35" grpId="0" animBg="1"/>
      <p:bldP spid="36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027784" y="764698"/>
          <a:ext cx="42291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63700" imgH="254000" progId="Equation.DSMT4">
                  <p:embed/>
                </p:oleObj>
              </mc:Choice>
              <mc:Fallback>
                <p:oleObj name="Equation" r:id="rId3" imgW="1663700" imgH="2540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784" y="764698"/>
                        <a:ext cx="422910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60560" y="747234"/>
          <a:ext cx="4371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27200" imgH="241300" progId="Equation.DSMT4">
                  <p:embed/>
                </p:oleObj>
              </mc:Choice>
              <mc:Fallback>
                <p:oleObj name="Equation" r:id="rId5" imgW="17272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60" y="747234"/>
                        <a:ext cx="4371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938964" y="4651376"/>
          <a:ext cx="28035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300" imgH="241300" progId="Equation.DSMT4">
                  <p:embed/>
                </p:oleObj>
              </mc:Choice>
              <mc:Fallback>
                <p:oleObj name="Equation" r:id="rId7" imgW="12573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8964" y="4651376"/>
                        <a:ext cx="28035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333625" y="3622675"/>
          <a:ext cx="3475038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71600" imgH="508000" progId="Equation.DSMT4">
                  <p:embed/>
                </p:oleObj>
              </mc:Choice>
              <mc:Fallback>
                <p:oleObj name="Equation" r:id="rId9" imgW="13716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3622675"/>
                        <a:ext cx="3475038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858963" y="3694114"/>
          <a:ext cx="527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24" imgH="164957" progId="Equation.DSMT4">
                  <p:embed/>
                </p:oleObj>
              </mc:Choice>
              <mc:Fallback>
                <p:oleObj name="Equation" r:id="rId11" imgW="203024" imgH="164957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3694114"/>
                        <a:ext cx="5270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2413795" y="448072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01900" y="4894264"/>
          <a:ext cx="49530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335" imgH="177646" progId="Equation.DSMT4">
                  <p:embed/>
                </p:oleObj>
              </mc:Choice>
              <mc:Fallback>
                <p:oleObj name="Equation" r:id="rId13" imgW="190335" imgH="17764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894264"/>
                        <a:ext cx="495300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2878932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162300" y="405130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536" imgH="317225" progId="Equation.DSMT4">
                  <p:embed/>
                </p:oleObj>
              </mc:Choice>
              <mc:Fallback>
                <p:oleObj name="Equation" r:id="rId15" imgW="304536" imgH="317225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05130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3129757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81338" y="4865689"/>
          <a:ext cx="793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847" imgH="177646" progId="Equation.DSMT4">
                  <p:embed/>
                </p:oleObj>
              </mc:Choice>
              <mc:Fallback>
                <p:oleObj name="Equation" r:id="rId17" imgW="291847" imgH="177646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4865689"/>
                        <a:ext cx="7937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3593307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373564" y="4073525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5619" imgH="317087" progId="Equation.DSMT4">
                  <p:embed/>
                </p:oleObj>
              </mc:Choice>
              <mc:Fallback>
                <p:oleObj name="Equation" r:id="rId19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4" y="4073525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4199732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324350" y="4856164"/>
          <a:ext cx="5413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335" imgH="164957" progId="Equation.DSMT4">
                  <p:embed/>
                </p:oleObj>
              </mc:Choice>
              <mc:Fallback>
                <p:oleObj name="Equation" r:id="rId21" imgW="190335" imgH="164957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856164"/>
                        <a:ext cx="5413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718845" y="4587082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116513" y="405130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536" imgH="317225" progId="Equation.DSMT4">
                  <p:embed/>
                </p:oleObj>
              </mc:Choice>
              <mc:Fallback>
                <p:oleObj name="Equation" r:id="rId23" imgW="304536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3" y="405130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300663" y="4870450"/>
          <a:ext cx="3286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63" y="4870450"/>
                        <a:ext cx="32861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96088" y="3624263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612900" y="1560513"/>
          <a:ext cx="47752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92400" imgH="292100" progId="Equation.DSMT4">
                  <p:embed/>
                </p:oleObj>
              </mc:Choice>
              <mc:Fallback>
                <p:oleObj name="Equation" r:id="rId27" imgW="26924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560513"/>
                        <a:ext cx="47752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436813" y="2268539"/>
          <a:ext cx="2589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07532" imgH="177723" progId="Equation.DSMT4">
                  <p:embed/>
                </p:oleObj>
              </mc:Choice>
              <mc:Fallback>
                <p:oleObj name="Equation" r:id="rId29" imgW="1307532" imgH="177723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268539"/>
                        <a:ext cx="2589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100639" y="2230438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670" imgH="177569" progId="Equation.DSMT4">
                  <p:embed/>
                </p:oleObj>
              </mc:Choice>
              <mc:Fallback>
                <p:oleObj name="Equation" r:id="rId31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39" y="2230438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24650" y="1257300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Find the First Root: Rem. Thm.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077076" y="4105275"/>
            <a:ext cx="250031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7200" name="Title 29"/>
          <p:cNvSpPr>
            <a:spLocks noGrp="1"/>
          </p:cNvSpPr>
          <p:nvPr>
            <p:ph type="title"/>
          </p:nvPr>
        </p:nvSpPr>
        <p:spPr>
          <a:xfrm>
            <a:off x="149337" y="91952"/>
            <a:ext cx="7499350" cy="67786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/>
              <a:t>Ex: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1600200"/>
            <a:ext cx="38671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4338810" y="626585"/>
            <a:ext cx="657225" cy="8159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235825" y="2438400"/>
          <a:ext cx="28146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20227" imgH="253890" progId="Equation.DSMT4">
                  <p:embed/>
                </p:oleObj>
              </mc:Choice>
              <mc:Fallback>
                <p:oleObj name="Equation" r:id="rId33" imgW="1320227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438400"/>
                        <a:ext cx="2814638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062710" y="815497"/>
          <a:ext cx="33305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97950" imgH="253890" progId="Equation.DSMT4">
                  <p:embed/>
                </p:oleObj>
              </mc:Choice>
              <mc:Fallback>
                <p:oleObj name="Equation" r:id="rId35" imgW="1497950" imgH="25389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710" y="815497"/>
                        <a:ext cx="33305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057948" y="815497"/>
          <a:ext cx="33035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485255" imgH="253890" progId="Equation.DSMT4">
                  <p:embed/>
                </p:oleObj>
              </mc:Choice>
              <mc:Fallback>
                <p:oleObj name="Equation" r:id="rId37" imgW="1485255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948" y="815497"/>
                        <a:ext cx="330358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929438" y="5205413"/>
            <a:ext cx="3243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049464" y="5572126"/>
          <a:ext cx="28035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57300" imgH="241300" progId="Equation.DSMT4">
                  <p:embed/>
                </p:oleObj>
              </mc:Choice>
              <mc:Fallback>
                <p:oleObj name="Equation" r:id="rId39" imgW="1257300" imgH="24130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4" y="5572126"/>
                        <a:ext cx="28035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000250" y="6156326"/>
          <a:ext cx="2946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20227" imgH="253890" progId="Equation.DSMT4">
                  <p:embed/>
                </p:oleObj>
              </mc:Choice>
              <mc:Fallback>
                <p:oleObj name="Equation" r:id="rId41" imgW="1320227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6156326"/>
                        <a:ext cx="29464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5961064" y="6034088"/>
          <a:ext cx="44338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790700" imgH="254000" progId="Equation.DSMT4">
                  <p:embed/>
                </p:oleObj>
              </mc:Choice>
              <mc:Fallback>
                <p:oleObj name="Equation" r:id="rId43" imgW="1790700" imgH="25400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4" y="6034088"/>
                        <a:ext cx="44338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032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35" grpId="0" animBg="1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7130" y="720343"/>
          <a:ext cx="411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600" imgH="241300" progId="Equation.DSMT4">
                  <p:embed/>
                </p:oleObj>
              </mc:Choice>
              <mc:Fallback>
                <p:oleObj name="Equation" r:id="rId3" imgW="16256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30" y="720343"/>
                        <a:ext cx="411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097455" y="4837380"/>
          <a:ext cx="36814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1000" imgH="241300" progId="Equation.DSMT4">
                  <p:embed/>
                </p:oleObj>
              </mc:Choice>
              <mc:Fallback>
                <p:oleObj name="Equation" r:id="rId5" imgW="16510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455" y="4837380"/>
                        <a:ext cx="368141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61930" y="3667392"/>
          <a:ext cx="41830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51000" imgH="508000" progId="Equation.DSMT4">
                  <p:embed/>
                </p:oleObj>
              </mc:Choice>
              <mc:Fallback>
                <p:oleObj name="Equation" r:id="rId7" imgW="16510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930" y="3667392"/>
                        <a:ext cx="4183063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068255" y="3754706"/>
          <a:ext cx="3286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255" y="3754706"/>
                        <a:ext cx="32861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1413536" y="4525436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631817" y="5032642"/>
          <a:ext cx="3302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17" y="5032642"/>
                        <a:ext cx="3302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1878674" y="4703237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343018" y="4143642"/>
          <a:ext cx="36353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579" imgH="317225" progId="Equation.DSMT4">
                  <p:embed/>
                </p:oleObj>
              </mc:Choice>
              <mc:Fallback>
                <p:oleObj name="Equation" r:id="rId13" imgW="139579" imgH="317225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018" y="4143642"/>
                        <a:ext cx="363537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2081874" y="4507975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22368" y="5010417"/>
          <a:ext cx="5159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335" imgH="164957" progId="Equation.DSMT4">
                  <p:embed/>
                </p:oleObj>
              </mc:Choice>
              <mc:Fallback>
                <p:oleObj name="Equation" r:id="rId15" imgW="190335" imgH="164957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368" y="5010417"/>
                        <a:ext cx="5159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2674011" y="4719112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924043" y="4134117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19" imgH="317087" progId="Equation.DSMT4">
                  <p:embed/>
                </p:oleObj>
              </mc:Choice>
              <mc:Fallback>
                <p:oleObj name="Equation" r:id="rId17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043" y="4134117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2837524" y="452385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928805" y="4980256"/>
          <a:ext cx="6127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5619" imgH="164885" progId="Equation.DSMT4">
                  <p:embed/>
                </p:oleObj>
              </mc:Choice>
              <mc:Fallback>
                <p:oleObj name="Equation" r:id="rId19" imgW="215619" imgH="164885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805" y="4980256"/>
                        <a:ext cx="61277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3537611" y="4711174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822568" y="4143642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19" imgH="317087" progId="Equation.DSMT4">
                  <p:embed/>
                </p:oleObj>
              </mc:Choice>
              <mc:Fallback>
                <p:oleObj name="Equation" r:id="rId21" imgW="215619" imgH="317087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568" y="4143642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3905117" y="5042167"/>
          <a:ext cx="4619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177646" progId="Equation.DSMT4">
                  <p:embed/>
                </p:oleObj>
              </mc:Choice>
              <mc:Fallback>
                <p:oleObj name="Equation" r:id="rId23" imgW="190335" imgH="177646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117" y="5042167"/>
                        <a:ext cx="461962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095867" y="3921393"/>
            <a:ext cx="2500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799029" y="1785250"/>
          <a:ext cx="4076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98700" imgH="292100" progId="Equation.DSMT4">
                  <p:embed/>
                </p:oleObj>
              </mc:Choice>
              <mc:Fallback>
                <p:oleObj name="Equation" r:id="rId25" imgW="22987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029" y="1785250"/>
                        <a:ext cx="40767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099068" y="2459937"/>
          <a:ext cx="32670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51000" imgH="254000" progId="Equation.DSMT4">
                  <p:embed/>
                </p:oleObj>
              </mc:Choice>
              <mc:Fallback>
                <p:oleObj name="Equation" r:id="rId27" imgW="1651000" imgH="25400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068" y="2459937"/>
                        <a:ext cx="32670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409005" y="2436125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670" imgH="177569" progId="Equation.DSMT4">
                  <p:embed/>
                </p:oleObj>
              </mc:Choice>
              <mc:Fallback>
                <p:oleObj name="Equation" r:id="rId29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005" y="2436125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567879" y="1507437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Find the First Root: Rem. Thm.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376855" y="4402406"/>
            <a:ext cx="250031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8222" name="Title 29"/>
          <p:cNvSpPr>
            <a:spLocks noGrp="1"/>
          </p:cNvSpPr>
          <p:nvPr>
            <p:ph type="title"/>
          </p:nvPr>
        </p:nvSpPr>
        <p:spPr>
          <a:xfrm>
            <a:off x="253388" y="116632"/>
            <a:ext cx="10019076" cy="588448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Practice: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05979" y="1850337"/>
            <a:ext cx="38671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4028043" y="615569"/>
            <a:ext cx="739775" cy="7524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737742" y="2734575"/>
          <a:ext cx="34909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37589" imgH="253890" progId="Equation.DSMT4">
                  <p:embed/>
                </p:oleObj>
              </mc:Choice>
              <mc:Fallback>
                <p:oleObj name="Equation" r:id="rId31" imgW="1637589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742" y="2734575"/>
                        <a:ext cx="34909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853542" y="753681"/>
          <a:ext cx="43180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43100" imgH="254000" progId="Equation.DSMT4">
                  <p:embed/>
                </p:oleObj>
              </mc:Choice>
              <mc:Fallback>
                <p:oleObj name="Equation" r:id="rId33" imgW="1943100" imgH="254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3542" y="753681"/>
                        <a:ext cx="43180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823381" y="755269"/>
          <a:ext cx="43449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54951" imgH="253890" progId="Equation.DSMT4">
                  <p:embed/>
                </p:oleObj>
              </mc:Choice>
              <mc:Fallback>
                <p:oleObj name="Equation" r:id="rId35" imgW="1954951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381" y="755269"/>
                        <a:ext cx="4344987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5400000">
            <a:off x="3840824" y="4471462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4351999" y="4658787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4750461" y="4512736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4809993" y="4123006"/>
          <a:ext cx="56197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15619" imgH="317087" progId="Equation.DSMT4">
                  <p:embed/>
                </p:oleObj>
              </mc:Choice>
              <mc:Fallback>
                <p:oleObj name="Equation" r:id="rId37" imgW="215619" imgH="317087" progId="Equation.DSMT4">
                  <p:embed/>
                  <p:pic>
                    <p:nvPicPr>
                      <p:cNvPr id="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993" y="4123006"/>
                        <a:ext cx="56197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4922704" y="4916755"/>
          <a:ext cx="349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704" y="4916755"/>
                        <a:ext cx="349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011730" y="5350142"/>
            <a:ext cx="37195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The Quotient needs to be factored again</a:t>
            </a:r>
          </a:p>
        </p:txBody>
      </p:sp>
    </p:spTree>
    <p:extLst>
      <p:ext uri="{BB962C8B-B14F-4D97-AF65-F5344CB8AC3E}">
        <p14:creationId xmlns:p14="http://schemas.microsoft.com/office/powerpoint/2010/main" val="223124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32" grpId="0"/>
      <p:bldP spid="32" grpId="1"/>
      <p:bldP spid="33" grpId="0"/>
      <p:bldP spid="33" grpId="1"/>
      <p:bldP spid="34" grpId="0"/>
      <p:bldP spid="34" grpId="1"/>
      <p:bldP spid="35" grpId="0" animBg="1"/>
      <p:bldP spid="43" grpId="0"/>
      <p:bldP spid="4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709081" y="683103"/>
          <a:ext cx="43449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4951" imgH="253890" progId="Equation.DSMT4">
                  <p:embed/>
                </p:oleObj>
              </mc:Choice>
              <mc:Fallback>
                <p:oleObj name="Equation" r:id="rId3" imgW="1954951" imgH="25389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9081" y="683103"/>
                        <a:ext cx="434498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7130" y="621190"/>
          <a:ext cx="411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600" imgH="241300" progId="Equation.DSMT4">
                  <p:embed/>
                </p:oleObj>
              </mc:Choice>
              <mc:Fallback>
                <p:oleObj name="Equation" r:id="rId5" imgW="16256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30" y="621190"/>
                        <a:ext cx="411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728030" y="1410466"/>
          <a:ext cx="4522788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51000" imgH="241300" progId="Equation.DSMT4">
                  <p:embed/>
                </p:oleObj>
              </mc:Choice>
              <mc:Fallback>
                <p:oleObj name="Equation" r:id="rId7" imgW="16510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30" y="1410466"/>
                        <a:ext cx="4522788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178880" y="3566290"/>
          <a:ext cx="3506788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84300" imgH="508000" progId="Equation.DSMT4">
                  <p:embed/>
                </p:oleObj>
              </mc:Choice>
              <mc:Fallback>
                <p:oleObj name="Equation" r:id="rId9" imgW="13843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880" y="3566290"/>
                        <a:ext cx="3506788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45480" y="3667891"/>
          <a:ext cx="558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19" imgH="164885" progId="Equation.DSMT4">
                  <p:embed/>
                </p:oleObj>
              </mc:Choice>
              <mc:Fallback>
                <p:oleObj name="Equation" r:id="rId11" imgW="215619" imgH="164885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80" y="3667891"/>
                        <a:ext cx="558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1278100" y="4392585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496380" y="4899790"/>
          <a:ext cx="3302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380" y="4899790"/>
                        <a:ext cx="3302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1743237" y="4570385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985331" y="4010790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317087" progId="Equation.DSMT4">
                  <p:embed/>
                </p:oleObj>
              </mc:Choice>
              <mc:Fallback>
                <p:oleObj name="Equation" r:id="rId15" imgW="215619" imgH="317087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331" y="4010790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1948025" y="437512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05993" y="4861690"/>
          <a:ext cx="3095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993" y="4861690"/>
                        <a:ext cx="3095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2538575" y="458626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752093" y="4001265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536" imgH="317225" progId="Equation.DSMT4">
                  <p:embed/>
                </p:oleObj>
              </mc:Choice>
              <mc:Fallback>
                <p:oleObj name="Equation" r:id="rId19" imgW="304536" imgH="317225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93" y="4001265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2702087" y="4390997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969580" y="4845816"/>
          <a:ext cx="3254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02" imgH="177492" progId="Equation.DSMT4">
                  <p:embed/>
                </p:oleObj>
              </mc:Choice>
              <mc:Fallback>
                <p:oleObj name="Equation" r:id="rId21" imgW="114102" imgH="177492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9580" y="4845816"/>
                        <a:ext cx="325438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3402175" y="4578322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776030" y="401079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536" imgH="317225" progId="Equation.DSMT4">
                  <p:embed/>
                </p:oleObj>
              </mc:Choice>
              <mc:Fallback>
                <p:oleObj name="Equation" r:id="rId23" imgW="304536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030" y="401079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859588" y="3892551"/>
            <a:ext cx="2500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724856" y="2266128"/>
          <a:ext cx="48418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730500" imgH="292100" progId="Equation.DSMT4">
                  <p:embed/>
                </p:oleObj>
              </mc:Choice>
              <mc:Fallback>
                <p:oleObj name="Equation" r:id="rId25" imgW="27305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56" y="2266128"/>
                        <a:ext cx="48418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412243" y="2878903"/>
          <a:ext cx="34417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39900" imgH="254000" progId="Equation.DSMT4">
                  <p:embed/>
                </p:oleObj>
              </mc:Choice>
              <mc:Fallback>
                <p:oleObj name="Equation" r:id="rId27" imgW="1739900" imgH="25400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243" y="2878903"/>
                        <a:ext cx="344170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793619" y="2823341"/>
          <a:ext cx="70802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670" imgH="177569" progId="Equation.DSMT4">
                  <p:embed/>
                </p:oleObj>
              </mc:Choice>
              <mc:Fallback>
                <p:oleObj name="Equation" r:id="rId29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619" y="2823341"/>
                        <a:ext cx="708025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40525" y="1525588"/>
            <a:ext cx="38290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Over and Find the First Factor for the Quotient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40576" y="4373564"/>
            <a:ext cx="250031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9250" name="Title 29"/>
          <p:cNvSpPr>
            <a:spLocks noGrp="1"/>
          </p:cNvSpPr>
          <p:nvPr>
            <p:ph type="title"/>
          </p:nvPr>
        </p:nvSpPr>
        <p:spPr>
          <a:xfrm>
            <a:off x="126865" y="94599"/>
            <a:ext cx="8669338" cy="504056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Practice: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2562225"/>
            <a:ext cx="38671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Use the Remainder Theorem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245350" y="3068638"/>
          <a:ext cx="27876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07532" imgH="253890" progId="Equation.DSMT4">
                  <p:embed/>
                </p:oleObj>
              </mc:Choice>
              <mc:Fallback>
                <p:oleObj name="Equation" r:id="rId31" imgW="1307532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3068638"/>
                        <a:ext cx="27876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699555" y="687866"/>
          <a:ext cx="437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68500" imgH="254000" progId="Equation.DSMT4">
                  <p:embed/>
                </p:oleObj>
              </mc:Choice>
              <mc:Fallback>
                <p:oleObj name="Equation" r:id="rId33" imgW="1968500" imgH="254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555" y="687866"/>
                        <a:ext cx="4373562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5400000">
            <a:off x="3705387" y="4338609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3982405" y="4815653"/>
          <a:ext cx="349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5" imgH="177415" progId="Equation.DSMT4">
                  <p:embed/>
                </p:oleObj>
              </mc:Choice>
              <mc:Fallback>
                <p:oleObj name="Equation" r:id="rId35" imgW="126725" imgH="177415" progId="Equation.DSMT4">
                  <p:embed/>
                  <p:pic>
                    <p:nvPicPr>
                      <p:cNvPr id="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405" y="4815653"/>
                        <a:ext cx="349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869114" y="5353051"/>
            <a:ext cx="2789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sp>
        <p:nvSpPr>
          <p:cNvPr id="38" name="Oval 37"/>
          <p:cNvSpPr/>
          <p:nvPr/>
        </p:nvSpPr>
        <p:spPr>
          <a:xfrm>
            <a:off x="4547556" y="1377129"/>
            <a:ext cx="739775" cy="7524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6956425" y="4840288"/>
          <a:ext cx="22939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28254" imgH="241195" progId="Equation.DSMT4">
                  <p:embed/>
                </p:oleObj>
              </mc:Choice>
              <mc:Fallback>
                <p:oleObj name="Equation" r:id="rId37" imgW="1028254" imgH="241195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4840288"/>
                        <a:ext cx="229393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1451931" y="5252216"/>
          <a:ext cx="23209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040948" imgH="241195" progId="Equation.DSMT4">
                  <p:embed/>
                </p:oleObj>
              </mc:Choice>
              <mc:Fallback>
                <p:oleObj name="Equation" r:id="rId39" imgW="1040948" imgH="241195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1931" y="5252216"/>
                        <a:ext cx="23209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910718" y="5701479"/>
          <a:ext cx="22098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990170" imgH="304668" progId="Equation.DSMT4">
                  <p:embed/>
                </p:oleObj>
              </mc:Choice>
              <mc:Fallback>
                <p:oleObj name="Equation" r:id="rId41" imgW="990170" imgH="304668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0718" y="5701479"/>
                        <a:ext cx="22098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867855" y="6206303"/>
          <a:ext cx="23510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54100" imgH="254000" progId="Equation.DSMT4">
                  <p:embed/>
                </p:oleObj>
              </mc:Choice>
              <mc:Fallback>
                <p:oleObj name="Equation" r:id="rId43" imgW="1054100" imgH="25400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7855" y="6206303"/>
                        <a:ext cx="2351088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5519937" y="5892801"/>
          <a:ext cx="46831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108200" imgH="254000" progId="Equation.DSMT4">
                  <p:embed/>
                </p:oleObj>
              </mc:Choice>
              <mc:Fallback>
                <p:oleObj name="Equation" r:id="rId45" imgW="2108200" imgH="25400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7" y="5892801"/>
                        <a:ext cx="46831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529461" y="5900738"/>
          <a:ext cx="49926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247900" imgH="254000" progId="Equation.DSMT4">
                  <p:embed/>
                </p:oleObj>
              </mc:Choice>
              <mc:Fallback>
                <p:oleObj name="Equation" r:id="rId47" imgW="2247900" imgH="25400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461" y="5900738"/>
                        <a:ext cx="4992688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496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43" grpId="0"/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5045DF8-83D2-45F7-AE39-5B17AE2A9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360" y="274638"/>
            <a:ext cx="8712968" cy="38825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dirty="0"/>
              <a:t>II) Find the remainder using the Remainder theorem: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36F1BF3-6A6A-4334-BEB2-3D169F0C1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889675"/>
              </p:ext>
            </p:extLst>
          </p:nvPr>
        </p:nvGraphicFramePr>
        <p:xfrm>
          <a:off x="1847528" y="620689"/>
          <a:ext cx="33861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304800" progId="Equation.DSMT4">
                  <p:embed/>
                </p:oleObj>
              </mc:Choice>
              <mc:Fallback>
                <p:oleObj name="Equation" r:id="rId2" imgW="1600200" imgH="304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C36F1BF3-6A6A-4334-BEB2-3D169F0C1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8" y="620689"/>
                        <a:ext cx="338613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">
            <a:extLst>
              <a:ext uri="{FF2B5EF4-FFF2-40B4-BE49-F238E27FC236}">
                <a16:creationId xmlns:a16="http://schemas.microsoft.com/office/drawing/2014/main" id="{7A8B4F74-E11A-4E42-8E00-DC1294C6C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2132857"/>
            <a:ext cx="79295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Century Schoolbook" pitchFamily="18" charset="0"/>
              </a:rPr>
              <a:t>ii: When the equation:                                     is divided by</a:t>
            </a:r>
          </a:p>
          <a:p>
            <a:pPr eaLnBrk="1" hangingPunct="1"/>
            <a:r>
              <a:rPr lang="en-CA" sz="2200">
                <a:latin typeface="Century Schoolbook" pitchFamily="18" charset="0"/>
              </a:rPr>
              <a:t>                then remainder is 1.  What is the value of “m”? 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A5F895F2-673B-45EC-AE15-D13F1EB69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983551"/>
              </p:ext>
            </p:extLst>
          </p:nvPr>
        </p:nvGraphicFramePr>
        <p:xfrm>
          <a:off x="4878512" y="2132857"/>
          <a:ext cx="23701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215900" progId="Equation.DSMT4">
                  <p:embed/>
                </p:oleObj>
              </mc:Choice>
              <mc:Fallback>
                <p:oleObj name="Equation" r:id="rId4" imgW="1143000" imgH="2159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A5F895F2-673B-45EC-AE15-D13F1EB69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512" y="2132857"/>
                        <a:ext cx="23701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4A2FB719-8876-455B-AFE9-67AA4B450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19218"/>
              </p:ext>
            </p:extLst>
          </p:nvPr>
        </p:nvGraphicFramePr>
        <p:xfrm>
          <a:off x="2060701" y="2490043"/>
          <a:ext cx="9286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253890" progId="Equation.DSMT4">
                  <p:embed/>
                </p:oleObj>
              </mc:Choice>
              <mc:Fallback>
                <p:oleObj name="Equation" r:id="rId6" imgW="482391" imgH="25389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4A2FB719-8876-455B-AFE9-67AA4B450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701" y="2490043"/>
                        <a:ext cx="9286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7883495D-AB0E-4E36-BEA4-2E02B5DA04F0}"/>
              </a:ext>
            </a:extLst>
          </p:cNvPr>
          <p:cNvSpPr txBox="1">
            <a:spLocks/>
          </p:cNvSpPr>
          <p:nvPr/>
        </p:nvSpPr>
        <p:spPr>
          <a:xfrm>
            <a:off x="1703512" y="4149080"/>
            <a:ext cx="8750176" cy="850106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CA"/>
          </a:p>
        </p:txBody>
      </p:sp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31C7B138-8573-4550-96C9-8380BE412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21501"/>
              </p:ext>
            </p:extLst>
          </p:nvPr>
        </p:nvGraphicFramePr>
        <p:xfrm>
          <a:off x="4871864" y="4077072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215806" progId="Equation.DSMT4">
                  <p:embed/>
                </p:oleObj>
              </mc:Choice>
              <mc:Fallback>
                <p:oleObj name="Equation" r:id="rId8" imgW="863225" imgH="215806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31C7B138-8573-4550-96C9-8380BE412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4077072"/>
                        <a:ext cx="193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3">
            <a:extLst>
              <a:ext uri="{FF2B5EF4-FFF2-40B4-BE49-F238E27FC236}">
                <a16:creationId xmlns:a16="http://schemas.microsoft.com/office/drawing/2014/main" id="{D33418FA-FC7C-49A4-B1FA-DE7832FA0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4221088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CA" sz="2100">
                <a:latin typeface="Century Schoolbook (body)"/>
              </a:rPr>
              <a:t>iii) when the equation:                                 is divided by (3x+1) the remainder is 11. Find the value of “m”</a:t>
            </a:r>
          </a:p>
        </p:txBody>
      </p:sp>
    </p:spTree>
    <p:extLst>
      <p:ext uri="{BB962C8B-B14F-4D97-AF65-F5344CB8AC3E}">
        <p14:creationId xmlns:p14="http://schemas.microsoft.com/office/powerpoint/2010/main" val="1054356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71" y="232436"/>
            <a:ext cx="11589745" cy="8501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/>
              <a:t>Practice: Find the remainder using the Remainder theorem: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568846"/>
              </p:ext>
            </p:extLst>
          </p:nvPr>
        </p:nvGraphicFramePr>
        <p:xfrm>
          <a:off x="1775520" y="1154551"/>
          <a:ext cx="33861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0200" imgH="304800" progId="Equation.DSMT4">
                  <p:embed/>
                </p:oleObj>
              </mc:Choice>
              <mc:Fallback>
                <p:oleObj name="Equation" r:id="rId3" imgW="1600200" imgH="304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154551"/>
                        <a:ext cx="338613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Box 4"/>
          <p:cNvSpPr txBox="1">
            <a:spLocks noChangeArrowheads="1"/>
          </p:cNvSpPr>
          <p:nvPr/>
        </p:nvSpPr>
        <p:spPr bwMode="auto">
          <a:xfrm>
            <a:off x="5704584" y="1339627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Make the dividend equal to f(x)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685569"/>
              </p:ext>
            </p:extLst>
          </p:nvPr>
        </p:nvGraphicFramePr>
        <p:xfrm>
          <a:off x="2063553" y="1916832"/>
          <a:ext cx="28479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5616" imgH="266584" progId="Equation.DSMT4">
                  <p:embed/>
                </p:oleObj>
              </mc:Choice>
              <mc:Fallback>
                <p:oleObj name="Equation" r:id="rId5" imgW="1345616" imgH="266584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3" y="1916832"/>
                        <a:ext cx="28479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Box 6"/>
          <p:cNvSpPr txBox="1">
            <a:spLocks noChangeArrowheads="1"/>
          </p:cNvSpPr>
          <p:nvPr/>
        </p:nvSpPr>
        <p:spPr bwMode="auto">
          <a:xfrm>
            <a:off x="5840215" y="1981920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the divisor to find “k”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072474"/>
              </p:ext>
            </p:extLst>
          </p:nvPr>
        </p:nvGraphicFramePr>
        <p:xfrm>
          <a:off x="6216452" y="2553421"/>
          <a:ext cx="13970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113" imgH="177723" progId="Equation.DSMT4">
                  <p:embed/>
                </p:oleObj>
              </mc:Choice>
              <mc:Fallback>
                <p:oleObj name="Equation" r:id="rId7" imgW="660113" imgH="17772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452" y="2553421"/>
                        <a:ext cx="13970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062705"/>
              </p:ext>
            </p:extLst>
          </p:nvPr>
        </p:nvGraphicFramePr>
        <p:xfrm>
          <a:off x="6840340" y="3064596"/>
          <a:ext cx="8604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224" imgH="431613" progId="Equation.DSMT4">
                  <p:embed/>
                </p:oleObj>
              </mc:Choice>
              <mc:Fallback>
                <p:oleObj name="Equation" r:id="rId9" imgW="406224" imgH="431613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340" y="3064596"/>
                        <a:ext cx="860425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214864"/>
              </p:ext>
            </p:extLst>
          </p:nvPr>
        </p:nvGraphicFramePr>
        <p:xfrm>
          <a:off x="2000052" y="2570883"/>
          <a:ext cx="384016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12900" imgH="292100" progId="Equation.DSMT4">
                  <p:embed/>
                </p:oleObj>
              </mc:Choice>
              <mc:Fallback>
                <p:oleObj name="Equation" r:id="rId11" imgW="1612900" imgH="2921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052" y="2570883"/>
                        <a:ext cx="3840162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814734"/>
              </p:ext>
            </p:extLst>
          </p:nvPr>
        </p:nvGraphicFramePr>
        <p:xfrm>
          <a:off x="2911277" y="3464646"/>
          <a:ext cx="17145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502" imgH="177723" progId="Equation.DSMT4">
                  <p:embed/>
                </p:oleObj>
              </mc:Choice>
              <mc:Fallback>
                <p:oleObj name="Equation" r:id="rId13" imgW="685502" imgH="177723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277" y="3464646"/>
                        <a:ext cx="171450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299393"/>
              </p:ext>
            </p:extLst>
          </p:nvPr>
        </p:nvGraphicFramePr>
        <p:xfrm>
          <a:off x="2884290" y="4177433"/>
          <a:ext cx="7413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670" imgH="177569" progId="Equation.DSMT4">
                  <p:embed/>
                </p:oleObj>
              </mc:Choice>
              <mc:Fallback>
                <p:oleObj name="Equation" r:id="rId15" imgW="253670" imgH="177569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290" y="4177433"/>
                        <a:ext cx="741363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21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30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455" y="263621"/>
            <a:ext cx="11314323" cy="65077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III) Finding a Missing Constant Using the Remainder Theorem:</a:t>
            </a:r>
          </a:p>
        </p:txBody>
      </p:sp>
      <p:sp>
        <p:nvSpPr>
          <p:cNvPr id="4110" name="TextBox 3"/>
          <p:cNvSpPr txBox="1">
            <a:spLocks noChangeArrowheads="1"/>
          </p:cNvSpPr>
          <p:nvPr/>
        </p:nvSpPr>
        <p:spPr bwMode="auto">
          <a:xfrm>
            <a:off x="1840881" y="1196753"/>
            <a:ext cx="79295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Century Schoolbook"/>
              </a:rPr>
              <a:t>Ex: When the equation                                is divided by</a:t>
            </a:r>
          </a:p>
          <a:p>
            <a:pPr eaLnBrk="1" hangingPunct="1"/>
            <a:r>
              <a:rPr lang="en-CA" sz="2200">
                <a:latin typeface="Century Schoolbook"/>
              </a:rPr>
              <a:t>                then remainder is 1.  What is the value of “m”? </a:t>
            </a:r>
            <a:endParaRPr lang="en-CA" sz="2200">
              <a:latin typeface="Century Schoolbook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648247"/>
              </p:ext>
            </p:extLst>
          </p:nvPr>
        </p:nvGraphicFramePr>
        <p:xfrm>
          <a:off x="5015880" y="1196753"/>
          <a:ext cx="23701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15900" progId="Equation.DSMT4">
                  <p:embed/>
                </p:oleObj>
              </mc:Choice>
              <mc:Fallback>
                <p:oleObj name="Equation" r:id="rId3" imgW="1143000" imgH="2159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0" y="1196753"/>
                        <a:ext cx="23701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608651"/>
              </p:ext>
            </p:extLst>
          </p:nvPr>
        </p:nvGraphicFramePr>
        <p:xfrm>
          <a:off x="2198069" y="1553939"/>
          <a:ext cx="9286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391" imgH="253890" progId="Equation.DSMT4">
                  <p:embed/>
                </p:oleObj>
              </mc:Choice>
              <mc:Fallback>
                <p:oleObj name="Equation" r:id="rId5" imgW="482391" imgH="25389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069" y="1553939"/>
                        <a:ext cx="9286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extBox 6"/>
          <p:cNvSpPr txBox="1">
            <a:spLocks noChangeArrowheads="1"/>
          </p:cNvSpPr>
          <p:nvPr/>
        </p:nvSpPr>
        <p:spPr bwMode="auto">
          <a:xfrm>
            <a:off x="5769944" y="2268314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Make the dividend equal to f(x)</a:t>
            </a:r>
          </a:p>
        </p:txBody>
      </p:sp>
      <p:sp>
        <p:nvSpPr>
          <p:cNvPr id="4112" name="TextBox 7"/>
          <p:cNvSpPr txBox="1">
            <a:spLocks noChangeArrowheads="1"/>
          </p:cNvSpPr>
          <p:nvPr/>
        </p:nvSpPr>
        <p:spPr bwMode="auto">
          <a:xfrm>
            <a:off x="6555755" y="3011264"/>
            <a:ext cx="3214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the divisor to find “k”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153072"/>
              </p:ext>
            </p:extLst>
          </p:nvPr>
        </p:nvGraphicFramePr>
        <p:xfrm>
          <a:off x="2086944" y="2196878"/>
          <a:ext cx="34512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2978" imgH="266584" progId="Equation.DSMT4">
                  <p:embed/>
                </p:oleObj>
              </mc:Choice>
              <mc:Fallback>
                <p:oleObj name="Equation" r:id="rId7" imgW="1662978" imgH="266584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944" y="2196878"/>
                        <a:ext cx="3451225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14740"/>
              </p:ext>
            </p:extLst>
          </p:nvPr>
        </p:nvGraphicFramePr>
        <p:xfrm>
          <a:off x="7265368" y="3482752"/>
          <a:ext cx="11477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641" imgH="177723" progId="Equation.DSMT4">
                  <p:embed/>
                </p:oleObj>
              </mc:Choice>
              <mc:Fallback>
                <p:oleObj name="Equation" r:id="rId9" imgW="596641" imgH="177723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5368" y="3482752"/>
                        <a:ext cx="114776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468734"/>
              </p:ext>
            </p:extLst>
          </p:nvPr>
        </p:nvGraphicFramePr>
        <p:xfrm>
          <a:off x="7705106" y="3997102"/>
          <a:ext cx="7080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106" y="3997102"/>
                        <a:ext cx="7080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296098"/>
              </p:ext>
            </p:extLst>
          </p:nvPr>
        </p:nvGraphicFramePr>
        <p:xfrm>
          <a:off x="1739281" y="2768377"/>
          <a:ext cx="42132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2000" imgH="292100" progId="Equation.DSMT4">
                  <p:embed/>
                </p:oleObj>
              </mc:Choice>
              <mc:Fallback>
                <p:oleObj name="Equation" r:id="rId13" imgW="2032000" imgH="2921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281" y="2768377"/>
                        <a:ext cx="421322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2"/>
          <p:cNvSpPr txBox="1">
            <a:spLocks noChangeArrowheads="1"/>
          </p:cNvSpPr>
          <p:nvPr/>
        </p:nvSpPr>
        <p:spPr bwMode="auto">
          <a:xfrm>
            <a:off x="6555755" y="4511453"/>
            <a:ext cx="32146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Plug in the remainder and solve for “m”</a:t>
            </a: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570650"/>
              </p:ext>
            </p:extLst>
          </p:nvPr>
        </p:nvGraphicFramePr>
        <p:xfrm>
          <a:off x="2372694" y="3411315"/>
          <a:ext cx="363378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52600" imgH="292100" progId="Equation.DSMT4">
                  <p:embed/>
                </p:oleObj>
              </mc:Choice>
              <mc:Fallback>
                <p:oleObj name="Equation" r:id="rId15" imgW="1752600" imgH="2921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2694" y="3411315"/>
                        <a:ext cx="363378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564238"/>
              </p:ext>
            </p:extLst>
          </p:nvPr>
        </p:nvGraphicFramePr>
        <p:xfrm>
          <a:off x="2912443" y="4165378"/>
          <a:ext cx="30289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59866" imgH="253890" progId="Equation.DSMT4">
                  <p:embed/>
                </p:oleObj>
              </mc:Choice>
              <mc:Fallback>
                <p:oleObj name="Equation" r:id="rId17" imgW="1459866" imgH="25389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443" y="4165378"/>
                        <a:ext cx="3028950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54079"/>
              </p:ext>
            </p:extLst>
          </p:nvPr>
        </p:nvGraphicFramePr>
        <p:xfrm>
          <a:off x="4055443" y="4776564"/>
          <a:ext cx="189706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14400" imgH="254000" progId="Equation.DSMT4">
                  <p:embed/>
                </p:oleObj>
              </mc:Choice>
              <mc:Fallback>
                <p:oleObj name="Equation" r:id="rId19" imgW="914400" imgH="254000" progId="Equation.DSMT4">
                  <p:embed/>
                  <p:pic>
                    <p:nvPicPr>
                      <p:cNvPr id="410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443" y="4776564"/>
                        <a:ext cx="1897062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146300"/>
              </p:ext>
            </p:extLst>
          </p:nvPr>
        </p:nvGraphicFramePr>
        <p:xfrm>
          <a:off x="4698380" y="5348064"/>
          <a:ext cx="16589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99753" imgH="253890" progId="Equation.DSMT4">
                  <p:embed/>
                </p:oleObj>
              </mc:Choice>
              <mc:Fallback>
                <p:oleObj name="Equation" r:id="rId21" imgW="799753" imgH="253890" progId="Equation.DSMT4">
                  <p:embed/>
                  <p:pic>
                    <p:nvPicPr>
                      <p:cNvPr id="410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8380" y="5348064"/>
                        <a:ext cx="16589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81022"/>
              </p:ext>
            </p:extLst>
          </p:nvPr>
        </p:nvGraphicFramePr>
        <p:xfrm>
          <a:off x="4984131" y="5911627"/>
          <a:ext cx="16303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83693" imgH="177646" progId="Equation.DSMT4">
                  <p:embed/>
                </p:oleObj>
              </mc:Choice>
              <mc:Fallback>
                <p:oleObj name="Equation" r:id="rId23" imgW="583693" imgH="177646" progId="Equation.DSMT4">
                  <p:embed/>
                  <p:pic>
                    <p:nvPicPr>
                      <p:cNvPr id="410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131" y="5911627"/>
                        <a:ext cx="163036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513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  <p:bldP spid="4111" grpId="0"/>
      <p:bldP spid="4112" grpId="0"/>
      <p:bldP spid="41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750176" cy="8501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/>
              <a:t>Practice: when the equation:</a:t>
            </a:r>
            <a:br>
              <a:rPr lang="en-CA"/>
            </a:br>
            <a:r>
              <a:rPr lang="en-CA"/>
              <a:t>is divided by (3x+1) the remainder is 11. Find m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313555"/>
              </p:ext>
            </p:extLst>
          </p:nvPr>
        </p:nvGraphicFramePr>
        <p:xfrm>
          <a:off x="7104112" y="18864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63225" imgH="215806" progId="Equation.DSMT4">
                  <p:embed/>
                </p:oleObj>
              </mc:Choice>
              <mc:Fallback>
                <p:oleObj name="Equation" r:id="rId3" imgW="863225" imgH="215806" progId="Equation.DSMT4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188640"/>
                        <a:ext cx="193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296848"/>
              </p:ext>
            </p:extLst>
          </p:nvPr>
        </p:nvGraphicFramePr>
        <p:xfrm>
          <a:off x="2194720" y="1259334"/>
          <a:ext cx="30654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66700" progId="Equation.DSMT4">
                  <p:embed/>
                </p:oleObj>
              </mc:Choice>
              <mc:Fallback>
                <p:oleObj name="Equation" r:id="rId5" imgW="1371600" imgH="266700" progId="Equation.DSMT4">
                  <p:embed/>
                  <p:pic>
                    <p:nvPicPr>
                      <p:cNvPr id="51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720" y="1259334"/>
                        <a:ext cx="3065463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410356"/>
              </p:ext>
            </p:extLst>
          </p:nvPr>
        </p:nvGraphicFramePr>
        <p:xfrm>
          <a:off x="1974057" y="1891159"/>
          <a:ext cx="43989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68500" imgH="292100" progId="Equation.DSMT4">
                  <p:embed/>
                </p:oleObj>
              </mc:Choice>
              <mc:Fallback>
                <p:oleObj name="Equation" r:id="rId7" imgW="1968500" imgH="292100" progId="Equation.DSMT4">
                  <p:embed/>
                  <p:pic>
                    <p:nvPicPr>
                      <p:cNvPr id="51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057" y="1891159"/>
                        <a:ext cx="4398962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19603"/>
              </p:ext>
            </p:extLst>
          </p:nvPr>
        </p:nvGraphicFramePr>
        <p:xfrm>
          <a:off x="3331370" y="2616646"/>
          <a:ext cx="30654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71600" imgH="266700" progId="Equation.DSMT4">
                  <p:embed/>
                </p:oleObj>
              </mc:Choice>
              <mc:Fallback>
                <p:oleObj name="Equation" r:id="rId9" imgW="1371600" imgH="266700" progId="Equation.DSMT4">
                  <p:embed/>
                  <p:pic>
                    <p:nvPicPr>
                      <p:cNvPr id="51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370" y="2616646"/>
                        <a:ext cx="3065463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062327"/>
              </p:ext>
            </p:extLst>
          </p:nvPr>
        </p:nvGraphicFramePr>
        <p:xfrm>
          <a:off x="3791744" y="3284984"/>
          <a:ext cx="261143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67893" imgH="431613" progId="Equation.DSMT4">
                  <p:embed/>
                </p:oleObj>
              </mc:Choice>
              <mc:Fallback>
                <p:oleObj name="Equation" r:id="rId11" imgW="1167893" imgH="431613" progId="Equation.DSMT4">
                  <p:embed/>
                  <p:pic>
                    <p:nvPicPr>
                      <p:cNvPr id="51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3284984"/>
                        <a:ext cx="2611438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68188"/>
              </p:ext>
            </p:extLst>
          </p:nvPr>
        </p:nvGraphicFramePr>
        <p:xfrm>
          <a:off x="3759995" y="4045396"/>
          <a:ext cx="161766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586" imgH="431613" progId="Equation.DSMT4">
                  <p:embed/>
                </p:oleObj>
              </mc:Choice>
              <mc:Fallback>
                <p:oleObj name="Equation" r:id="rId13" imgW="723586" imgH="431613" progId="Equation.DSMT4">
                  <p:embed/>
                  <p:pic>
                    <p:nvPicPr>
                      <p:cNvPr id="5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995" y="4045396"/>
                        <a:ext cx="1617663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848757"/>
              </p:ext>
            </p:extLst>
          </p:nvPr>
        </p:nvGraphicFramePr>
        <p:xfrm>
          <a:off x="4253707" y="5147122"/>
          <a:ext cx="10779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181" imgH="177646" progId="Equation.DSMT4">
                  <p:embed/>
                </p:oleObj>
              </mc:Choice>
              <mc:Fallback>
                <p:oleObj name="Equation" r:id="rId15" imgW="482181" imgH="177646" progId="Equation.DSMT4">
                  <p:embed/>
                  <p:pic>
                    <p:nvPicPr>
                      <p:cNvPr id="51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707" y="5147122"/>
                        <a:ext cx="107791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561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1C5C53-5DBB-4BB9-926E-37FFE66902A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75520" y="188640"/>
                <a:ext cx="8190223" cy="8163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CA"/>
                  <a:t>Ex: Given the graph of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, what is the remainder when it is divided by </a:t>
                </a:r>
                <a:r>
                  <a:rPr lang="en-CA" err="1"/>
                  <a:t>i</a:t>
                </a:r>
                <a:r>
                  <a:rPr lang="en-CA"/>
                  <a:t>) (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CA"/>
                  <a:t>?   ii) (x – 1)?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1C5C53-5DBB-4BB9-926E-37FFE66902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75520" y="188640"/>
                <a:ext cx="8190223" cy="816308"/>
              </a:xfrm>
              <a:blipFill>
                <a:blip r:embed="rId3"/>
                <a:stretch>
                  <a:fillRect l="-1116" t="-10448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107">
            <a:extLst>
              <a:ext uri="{FF2B5EF4-FFF2-40B4-BE49-F238E27FC236}">
                <a16:creationId xmlns:a16="http://schemas.microsoft.com/office/drawing/2014/main" id="{57409B05-5C70-4EDC-A88E-C4080D74AA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29880" y="1009328"/>
            <a:ext cx="4046538" cy="2356442"/>
            <a:chOff x="-187" y="678"/>
            <a:chExt cx="6144" cy="3228"/>
          </a:xfrm>
        </p:grpSpPr>
        <p:sp>
          <p:nvSpPr>
            <p:cNvPr id="5" name="AutoShape 106">
              <a:extLst>
                <a:ext uri="{FF2B5EF4-FFF2-40B4-BE49-F238E27FC236}">
                  <a16:creationId xmlns:a16="http://schemas.microsoft.com/office/drawing/2014/main" id="{9B113C6F-E724-4390-8BF7-99EF861D018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87" y="684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08">
              <a:extLst>
                <a:ext uri="{FF2B5EF4-FFF2-40B4-BE49-F238E27FC236}">
                  <a16:creationId xmlns:a16="http://schemas.microsoft.com/office/drawing/2014/main" id="{F234AA48-6AD0-436B-865A-FA1C97A87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09">
              <a:extLst>
                <a:ext uri="{FF2B5EF4-FFF2-40B4-BE49-F238E27FC236}">
                  <a16:creationId xmlns:a16="http://schemas.microsoft.com/office/drawing/2014/main" id="{1C538EA2-A1A1-4AA9-A60B-695D30D00C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10">
              <a:extLst>
                <a:ext uri="{FF2B5EF4-FFF2-40B4-BE49-F238E27FC236}">
                  <a16:creationId xmlns:a16="http://schemas.microsoft.com/office/drawing/2014/main" id="{69650A7C-9210-4FDD-8B97-00432E1109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1">
              <a:extLst>
                <a:ext uri="{FF2B5EF4-FFF2-40B4-BE49-F238E27FC236}">
                  <a16:creationId xmlns:a16="http://schemas.microsoft.com/office/drawing/2014/main" id="{B12CC259-74C4-4229-8883-753EE05F9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12">
              <a:extLst>
                <a:ext uri="{FF2B5EF4-FFF2-40B4-BE49-F238E27FC236}">
                  <a16:creationId xmlns:a16="http://schemas.microsoft.com/office/drawing/2014/main" id="{049D1F3E-D25C-478D-99CE-4B7A5607C4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13">
              <a:extLst>
                <a:ext uri="{FF2B5EF4-FFF2-40B4-BE49-F238E27FC236}">
                  <a16:creationId xmlns:a16="http://schemas.microsoft.com/office/drawing/2014/main" id="{E67167E1-1FFF-4A1D-8C07-1B68916F6D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14">
              <a:extLst>
                <a:ext uri="{FF2B5EF4-FFF2-40B4-BE49-F238E27FC236}">
                  <a16:creationId xmlns:a16="http://schemas.microsoft.com/office/drawing/2014/main" id="{83D31897-3B5D-4D60-86B8-89C18E4C02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15">
              <a:extLst>
                <a:ext uri="{FF2B5EF4-FFF2-40B4-BE49-F238E27FC236}">
                  <a16:creationId xmlns:a16="http://schemas.microsoft.com/office/drawing/2014/main" id="{6EF719A6-DFAE-4E9F-AB5E-15932BD4AB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16">
              <a:extLst>
                <a:ext uri="{FF2B5EF4-FFF2-40B4-BE49-F238E27FC236}">
                  <a16:creationId xmlns:a16="http://schemas.microsoft.com/office/drawing/2014/main" id="{035356FF-3391-475D-829A-30DDF8A64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17">
              <a:extLst>
                <a:ext uri="{FF2B5EF4-FFF2-40B4-BE49-F238E27FC236}">
                  <a16:creationId xmlns:a16="http://schemas.microsoft.com/office/drawing/2014/main" id="{0D31B3AB-9934-4B1C-A731-E6B4F5E8C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18">
              <a:extLst>
                <a:ext uri="{FF2B5EF4-FFF2-40B4-BE49-F238E27FC236}">
                  <a16:creationId xmlns:a16="http://schemas.microsoft.com/office/drawing/2014/main" id="{24F318F8-B6F5-4D9D-A0EF-06ED06596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19">
              <a:extLst>
                <a:ext uri="{FF2B5EF4-FFF2-40B4-BE49-F238E27FC236}">
                  <a16:creationId xmlns:a16="http://schemas.microsoft.com/office/drawing/2014/main" id="{AD886311-90E2-442A-BEB2-515D96BE6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20">
              <a:extLst>
                <a:ext uri="{FF2B5EF4-FFF2-40B4-BE49-F238E27FC236}">
                  <a16:creationId xmlns:a16="http://schemas.microsoft.com/office/drawing/2014/main" id="{ACD857C0-BDF3-4B16-B757-1B67EF089D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21">
              <a:extLst>
                <a:ext uri="{FF2B5EF4-FFF2-40B4-BE49-F238E27FC236}">
                  <a16:creationId xmlns:a16="http://schemas.microsoft.com/office/drawing/2014/main" id="{C3C154B9-156A-4010-B795-8DF702EB7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22">
              <a:extLst>
                <a:ext uri="{FF2B5EF4-FFF2-40B4-BE49-F238E27FC236}">
                  <a16:creationId xmlns:a16="http://schemas.microsoft.com/office/drawing/2014/main" id="{94EA3B86-99CD-4C3A-8AA6-5C8710EF88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23">
              <a:extLst>
                <a:ext uri="{FF2B5EF4-FFF2-40B4-BE49-F238E27FC236}">
                  <a16:creationId xmlns:a16="http://schemas.microsoft.com/office/drawing/2014/main" id="{49E41332-75BF-4995-ADDA-68DDA3BCA9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24">
              <a:extLst>
                <a:ext uri="{FF2B5EF4-FFF2-40B4-BE49-F238E27FC236}">
                  <a16:creationId xmlns:a16="http://schemas.microsoft.com/office/drawing/2014/main" id="{EB88C125-0C08-4A59-99CE-228B2158B9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25">
              <a:extLst>
                <a:ext uri="{FF2B5EF4-FFF2-40B4-BE49-F238E27FC236}">
                  <a16:creationId xmlns:a16="http://schemas.microsoft.com/office/drawing/2014/main" id="{7F984B23-EB7C-48C5-9BDE-351E51CE86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26">
              <a:extLst>
                <a:ext uri="{FF2B5EF4-FFF2-40B4-BE49-F238E27FC236}">
                  <a16:creationId xmlns:a16="http://schemas.microsoft.com/office/drawing/2014/main" id="{78A0A28C-C37E-40D8-A9F2-9202084FE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27">
              <a:extLst>
                <a:ext uri="{FF2B5EF4-FFF2-40B4-BE49-F238E27FC236}">
                  <a16:creationId xmlns:a16="http://schemas.microsoft.com/office/drawing/2014/main" id="{F6C861E1-816B-4F33-82B8-1C8E719B17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28">
              <a:extLst>
                <a:ext uri="{FF2B5EF4-FFF2-40B4-BE49-F238E27FC236}">
                  <a16:creationId xmlns:a16="http://schemas.microsoft.com/office/drawing/2014/main" id="{1403B66D-0CF9-4203-80EC-7225A57C4B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29">
              <a:extLst>
                <a:ext uri="{FF2B5EF4-FFF2-40B4-BE49-F238E27FC236}">
                  <a16:creationId xmlns:a16="http://schemas.microsoft.com/office/drawing/2014/main" id="{19D0EBFA-CA58-4E36-8875-8D6E7D9A1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30">
              <a:extLst>
                <a:ext uri="{FF2B5EF4-FFF2-40B4-BE49-F238E27FC236}">
                  <a16:creationId xmlns:a16="http://schemas.microsoft.com/office/drawing/2014/main" id="{14789965-5906-4545-A4B0-A553E75BF3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31">
              <a:extLst>
                <a:ext uri="{FF2B5EF4-FFF2-40B4-BE49-F238E27FC236}">
                  <a16:creationId xmlns:a16="http://schemas.microsoft.com/office/drawing/2014/main" id="{9BD58FD9-2AB8-4E5C-B27A-F4DC60B4C4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32">
              <a:extLst>
                <a:ext uri="{FF2B5EF4-FFF2-40B4-BE49-F238E27FC236}">
                  <a16:creationId xmlns:a16="http://schemas.microsoft.com/office/drawing/2014/main" id="{B17B19F1-59D9-4887-9CB1-3B603AF34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33">
              <a:extLst>
                <a:ext uri="{FF2B5EF4-FFF2-40B4-BE49-F238E27FC236}">
                  <a16:creationId xmlns:a16="http://schemas.microsoft.com/office/drawing/2014/main" id="{E47E4AAD-A35B-4C31-800C-9CCFF88918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34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134">
              <a:extLst>
                <a:ext uri="{FF2B5EF4-FFF2-40B4-BE49-F238E27FC236}">
                  <a16:creationId xmlns:a16="http://schemas.microsoft.com/office/drawing/2014/main" id="{3655A9C0-E06B-44A4-99D0-37D66EE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34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135">
              <a:extLst>
                <a:ext uri="{FF2B5EF4-FFF2-40B4-BE49-F238E27FC236}">
                  <a16:creationId xmlns:a16="http://schemas.microsoft.com/office/drawing/2014/main" id="{029A65FB-0159-4C6A-9A3F-2333A2032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97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136">
              <a:extLst>
                <a:ext uri="{FF2B5EF4-FFF2-40B4-BE49-F238E27FC236}">
                  <a16:creationId xmlns:a16="http://schemas.microsoft.com/office/drawing/2014/main" id="{922DA5C4-DBC0-4897-A113-B8922FA0D2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98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137">
              <a:extLst>
                <a:ext uri="{FF2B5EF4-FFF2-40B4-BE49-F238E27FC236}">
                  <a16:creationId xmlns:a16="http://schemas.microsoft.com/office/drawing/2014/main" id="{F242BECE-7C92-444D-8FAC-81618678F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05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138">
              <a:extLst>
                <a:ext uri="{FF2B5EF4-FFF2-40B4-BE49-F238E27FC236}">
                  <a16:creationId xmlns:a16="http://schemas.microsoft.com/office/drawing/2014/main" id="{96FB081E-78CE-43E4-925C-F80502462F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0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139">
              <a:extLst>
                <a:ext uri="{FF2B5EF4-FFF2-40B4-BE49-F238E27FC236}">
                  <a16:creationId xmlns:a16="http://schemas.microsoft.com/office/drawing/2014/main" id="{66C6FD43-A762-4563-BB61-2FCE88E42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6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140">
              <a:extLst>
                <a:ext uri="{FF2B5EF4-FFF2-40B4-BE49-F238E27FC236}">
                  <a16:creationId xmlns:a16="http://schemas.microsoft.com/office/drawing/2014/main" id="{DED4AB23-A455-4C5E-9FD9-CE140D774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6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141">
              <a:extLst>
                <a:ext uri="{FF2B5EF4-FFF2-40B4-BE49-F238E27FC236}">
                  <a16:creationId xmlns:a16="http://schemas.microsoft.com/office/drawing/2014/main" id="{C971EE58-DF9E-4529-BDFC-AE293A68E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14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142">
              <a:extLst>
                <a:ext uri="{FF2B5EF4-FFF2-40B4-BE49-F238E27FC236}">
                  <a16:creationId xmlns:a16="http://schemas.microsoft.com/office/drawing/2014/main" id="{F1F2A17D-73DF-412B-BE8F-10499EA3D8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15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143">
              <a:extLst>
                <a:ext uri="{FF2B5EF4-FFF2-40B4-BE49-F238E27FC236}">
                  <a16:creationId xmlns:a16="http://schemas.microsoft.com/office/drawing/2014/main" id="{5D3CA764-D25E-4D53-8791-6C7408D910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1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144">
              <a:extLst>
                <a:ext uri="{FF2B5EF4-FFF2-40B4-BE49-F238E27FC236}">
                  <a16:creationId xmlns:a16="http://schemas.microsoft.com/office/drawing/2014/main" id="{91ECB928-8635-451C-A724-B50FE946B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2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145">
              <a:extLst>
                <a:ext uri="{FF2B5EF4-FFF2-40B4-BE49-F238E27FC236}">
                  <a16:creationId xmlns:a16="http://schemas.microsoft.com/office/drawing/2014/main" id="{6D4BB06A-7EFA-420A-A554-2BD3B04F3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2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146">
              <a:extLst>
                <a:ext uri="{FF2B5EF4-FFF2-40B4-BE49-F238E27FC236}">
                  <a16:creationId xmlns:a16="http://schemas.microsoft.com/office/drawing/2014/main" id="{83E42C1B-F8CB-4DF9-BB20-0B6257803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Rectangle 147">
              <a:extLst>
                <a:ext uri="{FF2B5EF4-FFF2-40B4-BE49-F238E27FC236}">
                  <a16:creationId xmlns:a16="http://schemas.microsoft.com/office/drawing/2014/main" id="{2154B474-BFEE-47A2-A768-6DD5D9346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5" y="2334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6" name="Freeform 148">
              <a:extLst>
                <a:ext uri="{FF2B5EF4-FFF2-40B4-BE49-F238E27FC236}">
                  <a16:creationId xmlns:a16="http://schemas.microsoft.com/office/drawing/2014/main" id="{829F497F-72EE-4EDE-A75D-70E59CAC7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5" y="247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149">
              <a:extLst>
                <a:ext uri="{FF2B5EF4-FFF2-40B4-BE49-F238E27FC236}">
                  <a16:creationId xmlns:a16="http://schemas.microsoft.com/office/drawing/2014/main" id="{B60C06F8-D503-4900-8ED3-8D665CBBED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150">
              <a:extLst>
                <a:ext uri="{FF2B5EF4-FFF2-40B4-BE49-F238E27FC236}">
                  <a16:creationId xmlns:a16="http://schemas.microsoft.com/office/drawing/2014/main" id="{4DF20146-8B87-4509-A630-D59C21312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151">
              <a:extLst>
                <a:ext uri="{FF2B5EF4-FFF2-40B4-BE49-F238E27FC236}">
                  <a16:creationId xmlns:a16="http://schemas.microsoft.com/office/drawing/2014/main" id="{9EC39B23-C088-44A4-9E72-9DDA4530AF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152">
              <a:extLst>
                <a:ext uri="{FF2B5EF4-FFF2-40B4-BE49-F238E27FC236}">
                  <a16:creationId xmlns:a16="http://schemas.microsoft.com/office/drawing/2014/main" id="{46760FCD-D18A-4D13-8707-171DC050D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153">
              <a:extLst>
                <a:ext uri="{FF2B5EF4-FFF2-40B4-BE49-F238E27FC236}">
                  <a16:creationId xmlns:a16="http://schemas.microsoft.com/office/drawing/2014/main" id="{EE8CED41-6649-49D3-B562-E21C6D0B0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5" y="678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" name="Freeform 154">
              <a:extLst>
                <a:ext uri="{FF2B5EF4-FFF2-40B4-BE49-F238E27FC236}">
                  <a16:creationId xmlns:a16="http://schemas.microsoft.com/office/drawing/2014/main" id="{6231C4D5-3B1B-4B34-A7D5-0C7103A6E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9" y="696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155">
              <a:extLst>
                <a:ext uri="{FF2B5EF4-FFF2-40B4-BE49-F238E27FC236}">
                  <a16:creationId xmlns:a16="http://schemas.microsoft.com/office/drawing/2014/main" id="{EF3812DE-8CF3-4F31-87B2-DC902CC78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156">
              <a:extLst>
                <a:ext uri="{FF2B5EF4-FFF2-40B4-BE49-F238E27FC236}">
                  <a16:creationId xmlns:a16="http://schemas.microsoft.com/office/drawing/2014/main" id="{F14FDCF0-4C17-4D28-9EA5-141487EA2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157">
              <a:extLst>
                <a:ext uri="{FF2B5EF4-FFF2-40B4-BE49-F238E27FC236}">
                  <a16:creationId xmlns:a16="http://schemas.microsoft.com/office/drawing/2014/main" id="{827906C3-18A9-4AE2-8BB2-18EB5E6E9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56" name="Line 158">
              <a:extLst>
                <a:ext uri="{FF2B5EF4-FFF2-40B4-BE49-F238E27FC236}">
                  <a16:creationId xmlns:a16="http://schemas.microsoft.com/office/drawing/2014/main" id="{9DB3D2D7-C712-4BE4-BE01-B12AC2333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159">
              <a:extLst>
                <a:ext uri="{FF2B5EF4-FFF2-40B4-BE49-F238E27FC236}">
                  <a16:creationId xmlns:a16="http://schemas.microsoft.com/office/drawing/2014/main" id="{6FE25AE4-E26C-43E2-AC21-7985F82410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8" name="Line 160">
              <a:extLst>
                <a:ext uri="{FF2B5EF4-FFF2-40B4-BE49-F238E27FC236}">
                  <a16:creationId xmlns:a16="http://schemas.microsoft.com/office/drawing/2014/main" id="{8F638BF6-6069-4557-BAEF-170CD22DD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7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161">
              <a:extLst>
                <a:ext uri="{FF2B5EF4-FFF2-40B4-BE49-F238E27FC236}">
                  <a16:creationId xmlns:a16="http://schemas.microsoft.com/office/drawing/2014/main" id="{2247F153-99D9-4CD7-9D24-4AB3FAF6A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7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0" name="Rectangle 162">
              <a:extLst>
                <a:ext uri="{FF2B5EF4-FFF2-40B4-BE49-F238E27FC236}">
                  <a16:creationId xmlns:a16="http://schemas.microsoft.com/office/drawing/2014/main" id="{E31F15AD-043A-4E9D-B447-119FD70F8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163">
              <a:extLst>
                <a:ext uri="{FF2B5EF4-FFF2-40B4-BE49-F238E27FC236}">
                  <a16:creationId xmlns:a16="http://schemas.microsoft.com/office/drawing/2014/main" id="{8791EA23-43AB-4F7E-A944-69930C873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164">
              <a:extLst>
                <a:ext uri="{FF2B5EF4-FFF2-40B4-BE49-F238E27FC236}">
                  <a16:creationId xmlns:a16="http://schemas.microsoft.com/office/drawing/2014/main" id="{D59C872E-5287-44F8-8A3E-A847DD323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3" name="Line 165">
              <a:extLst>
                <a:ext uri="{FF2B5EF4-FFF2-40B4-BE49-F238E27FC236}">
                  <a16:creationId xmlns:a16="http://schemas.microsoft.com/office/drawing/2014/main" id="{3D3C04AF-2E55-4610-AC9C-72B77C018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166">
              <a:extLst>
                <a:ext uri="{FF2B5EF4-FFF2-40B4-BE49-F238E27FC236}">
                  <a16:creationId xmlns:a16="http://schemas.microsoft.com/office/drawing/2014/main" id="{EA61268E-48DB-42CC-94FC-EB9C55CB1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5" name="Rectangle 167">
              <a:extLst>
                <a:ext uri="{FF2B5EF4-FFF2-40B4-BE49-F238E27FC236}">
                  <a16:creationId xmlns:a16="http://schemas.microsoft.com/office/drawing/2014/main" id="{2ED2A913-6622-45F9-89B9-025D16F74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3378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6" name="Line 168">
              <a:extLst>
                <a:ext uri="{FF2B5EF4-FFF2-40B4-BE49-F238E27FC236}">
                  <a16:creationId xmlns:a16="http://schemas.microsoft.com/office/drawing/2014/main" id="{17E35B53-CD88-47E5-9FAE-45F1795AB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343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169">
              <a:extLst>
                <a:ext uri="{FF2B5EF4-FFF2-40B4-BE49-F238E27FC236}">
                  <a16:creationId xmlns:a16="http://schemas.microsoft.com/office/drawing/2014/main" id="{D2C4961A-C6AD-49ED-B30F-D6D76C5A9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292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170">
              <a:extLst>
                <a:ext uri="{FF2B5EF4-FFF2-40B4-BE49-F238E27FC236}">
                  <a16:creationId xmlns:a16="http://schemas.microsoft.com/office/drawing/2014/main" id="{A7A91D4B-0846-48FB-8E56-A9D76C222D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298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171">
              <a:extLst>
                <a:ext uri="{FF2B5EF4-FFF2-40B4-BE49-F238E27FC236}">
                  <a16:creationId xmlns:a16="http://schemas.microsoft.com/office/drawing/2014/main" id="{8FBCE6E8-6653-4359-838A-B601B27ED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2004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0" name="Line 172">
              <a:extLst>
                <a:ext uri="{FF2B5EF4-FFF2-40B4-BE49-F238E27FC236}">
                  <a16:creationId xmlns:a16="http://schemas.microsoft.com/office/drawing/2014/main" id="{BBECCD71-6738-4C34-9BAB-13EB62A8B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2064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173">
              <a:extLst>
                <a:ext uri="{FF2B5EF4-FFF2-40B4-BE49-F238E27FC236}">
                  <a16:creationId xmlns:a16="http://schemas.microsoft.com/office/drawing/2014/main" id="{8091E0DE-4119-4BCB-87ED-EF9F55B7A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548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" name="Line 174">
              <a:extLst>
                <a:ext uri="{FF2B5EF4-FFF2-40B4-BE49-F238E27FC236}">
                  <a16:creationId xmlns:a16="http://schemas.microsoft.com/office/drawing/2014/main" id="{C1520BFC-D165-4CCB-9D5C-B73CA45F47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160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175">
              <a:extLst>
                <a:ext uri="{FF2B5EF4-FFF2-40B4-BE49-F238E27FC236}">
                  <a16:creationId xmlns:a16="http://schemas.microsoft.com/office/drawing/2014/main" id="{B35F3CE1-F07A-436D-AD0D-CB0000CC5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09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4" name="Line 176">
              <a:extLst>
                <a:ext uri="{FF2B5EF4-FFF2-40B4-BE49-F238E27FC236}">
                  <a16:creationId xmlns:a16="http://schemas.microsoft.com/office/drawing/2014/main" id="{AA8C10E9-FDD9-4EF8-B52A-9BA120316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115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179">
              <a:extLst>
                <a:ext uri="{FF2B5EF4-FFF2-40B4-BE49-F238E27FC236}">
                  <a16:creationId xmlns:a16="http://schemas.microsoft.com/office/drawing/2014/main" id="{BA382FCE-ABA8-458F-A26A-E09951C15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8433C2-4AD2-41E1-B945-0E9026649F1E}"/>
              </a:ext>
            </a:extLst>
          </p:cNvPr>
          <p:cNvGrpSpPr/>
          <p:nvPr/>
        </p:nvGrpSpPr>
        <p:grpSpPr>
          <a:xfrm>
            <a:off x="3091679" y="991808"/>
            <a:ext cx="2016898" cy="2417762"/>
            <a:chOff x="1437221" y="2996952"/>
            <a:chExt cx="1888911" cy="2417762"/>
          </a:xfrm>
        </p:grpSpPr>
        <p:sp>
          <p:nvSpPr>
            <p:cNvPr id="78" name="Freeform 177">
              <a:extLst>
                <a:ext uri="{FF2B5EF4-FFF2-40B4-BE49-F238E27FC236}">
                  <a16:creationId xmlns:a16="http://schemas.microsoft.com/office/drawing/2014/main" id="{DB5155D1-617B-407D-9F97-106D686AE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7221" y="5138774"/>
              <a:ext cx="39517" cy="275940"/>
            </a:xfrm>
            <a:custGeom>
              <a:avLst/>
              <a:gdLst>
                <a:gd name="T0" fmla="*/ 360 w 10"/>
                <a:gd name="T1" fmla="*/ 0 h 63"/>
                <a:gd name="T2" fmla="*/ 288 w 10"/>
                <a:gd name="T3" fmla="*/ 432 h 63"/>
                <a:gd name="T4" fmla="*/ 216 w 10"/>
                <a:gd name="T5" fmla="*/ 900 h 63"/>
                <a:gd name="T6" fmla="*/ 144 w 10"/>
                <a:gd name="T7" fmla="*/ 1368 h 63"/>
                <a:gd name="T8" fmla="*/ 72 w 10"/>
                <a:gd name="T9" fmla="*/ 1836 h 63"/>
                <a:gd name="T10" fmla="*/ 0 w 10"/>
                <a:gd name="T11" fmla="*/ 2268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63"/>
                <a:gd name="T20" fmla="*/ 10 w 10"/>
                <a:gd name="T21" fmla="*/ 63 h 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63">
                  <a:moveTo>
                    <a:pt x="10" y="0"/>
                  </a:moveTo>
                  <a:lnTo>
                    <a:pt x="8" y="12"/>
                  </a:lnTo>
                  <a:lnTo>
                    <a:pt x="6" y="25"/>
                  </a:lnTo>
                  <a:lnTo>
                    <a:pt x="4" y="38"/>
                  </a:lnTo>
                  <a:lnTo>
                    <a:pt x="2" y="51"/>
                  </a:lnTo>
                  <a:lnTo>
                    <a:pt x="0" y="63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Freeform 178">
              <a:extLst>
                <a:ext uri="{FF2B5EF4-FFF2-40B4-BE49-F238E27FC236}">
                  <a16:creationId xmlns:a16="http://schemas.microsoft.com/office/drawing/2014/main" id="{D6876B0C-C597-417C-8B80-A5B83BE67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6738" y="2996952"/>
              <a:ext cx="1849394" cy="2141822"/>
            </a:xfrm>
            <a:custGeom>
              <a:avLst/>
              <a:gdLst>
                <a:gd name="T0" fmla="*/ 216 w 468"/>
                <a:gd name="T1" fmla="*/ 16308 h 489"/>
                <a:gd name="T2" fmla="*/ 504 w 468"/>
                <a:gd name="T3" fmla="*/ 14724 h 489"/>
                <a:gd name="T4" fmla="*/ 792 w 468"/>
                <a:gd name="T5" fmla="*/ 13284 h 489"/>
                <a:gd name="T6" fmla="*/ 1080 w 468"/>
                <a:gd name="T7" fmla="*/ 12024 h 489"/>
                <a:gd name="T8" fmla="*/ 1368 w 468"/>
                <a:gd name="T9" fmla="*/ 10872 h 489"/>
                <a:gd name="T10" fmla="*/ 1656 w 468"/>
                <a:gd name="T11" fmla="*/ 9828 h 489"/>
                <a:gd name="T12" fmla="*/ 1944 w 468"/>
                <a:gd name="T13" fmla="*/ 8928 h 489"/>
                <a:gd name="T14" fmla="*/ 2232 w 468"/>
                <a:gd name="T15" fmla="*/ 8172 h 489"/>
                <a:gd name="T16" fmla="*/ 2520 w 468"/>
                <a:gd name="T17" fmla="*/ 7488 h 489"/>
                <a:gd name="T18" fmla="*/ 2808 w 468"/>
                <a:gd name="T19" fmla="*/ 6948 h 489"/>
                <a:gd name="T20" fmla="*/ 3096 w 468"/>
                <a:gd name="T21" fmla="*/ 6480 h 489"/>
                <a:gd name="T22" fmla="*/ 3384 w 468"/>
                <a:gd name="T23" fmla="*/ 6156 h 489"/>
                <a:gd name="T24" fmla="*/ 3672 w 468"/>
                <a:gd name="T25" fmla="*/ 5868 h 489"/>
                <a:gd name="T26" fmla="*/ 3960 w 468"/>
                <a:gd name="T27" fmla="*/ 5688 h 489"/>
                <a:gd name="T28" fmla="*/ 4248 w 468"/>
                <a:gd name="T29" fmla="*/ 5616 h 489"/>
                <a:gd name="T30" fmla="*/ 4536 w 468"/>
                <a:gd name="T31" fmla="*/ 5580 h 489"/>
                <a:gd name="T32" fmla="*/ 4824 w 468"/>
                <a:gd name="T33" fmla="*/ 5652 h 489"/>
                <a:gd name="T34" fmla="*/ 5112 w 468"/>
                <a:gd name="T35" fmla="*/ 5760 h 489"/>
                <a:gd name="T36" fmla="*/ 5400 w 468"/>
                <a:gd name="T37" fmla="*/ 5940 h 489"/>
                <a:gd name="T38" fmla="*/ 5688 w 468"/>
                <a:gd name="T39" fmla="*/ 6192 h 489"/>
                <a:gd name="T40" fmla="*/ 5976 w 468"/>
                <a:gd name="T41" fmla="*/ 6444 h 489"/>
                <a:gd name="T42" fmla="*/ 6264 w 468"/>
                <a:gd name="T43" fmla="*/ 6768 h 489"/>
                <a:gd name="T44" fmla="*/ 6552 w 468"/>
                <a:gd name="T45" fmla="*/ 7128 h 489"/>
                <a:gd name="T46" fmla="*/ 6840 w 468"/>
                <a:gd name="T47" fmla="*/ 7524 h 489"/>
                <a:gd name="T48" fmla="*/ 7128 w 468"/>
                <a:gd name="T49" fmla="*/ 7956 h 489"/>
                <a:gd name="T50" fmla="*/ 7416 w 468"/>
                <a:gd name="T51" fmla="*/ 8424 h 489"/>
                <a:gd name="T52" fmla="*/ 7704 w 468"/>
                <a:gd name="T53" fmla="*/ 8856 h 489"/>
                <a:gd name="T54" fmla="*/ 7992 w 468"/>
                <a:gd name="T55" fmla="*/ 9324 h 489"/>
                <a:gd name="T56" fmla="*/ 8280 w 468"/>
                <a:gd name="T57" fmla="*/ 9828 h 489"/>
                <a:gd name="T58" fmla="*/ 8568 w 468"/>
                <a:gd name="T59" fmla="*/ 10296 h 489"/>
                <a:gd name="T60" fmla="*/ 8856 w 468"/>
                <a:gd name="T61" fmla="*/ 10764 h 489"/>
                <a:gd name="T62" fmla="*/ 9144 w 468"/>
                <a:gd name="T63" fmla="*/ 11232 h 489"/>
                <a:gd name="T64" fmla="*/ 9432 w 468"/>
                <a:gd name="T65" fmla="*/ 11664 h 489"/>
                <a:gd name="T66" fmla="*/ 9720 w 468"/>
                <a:gd name="T67" fmla="*/ 12096 h 489"/>
                <a:gd name="T68" fmla="*/ 10008 w 468"/>
                <a:gd name="T69" fmla="*/ 12456 h 489"/>
                <a:gd name="T70" fmla="*/ 10296 w 468"/>
                <a:gd name="T71" fmla="*/ 12816 h 489"/>
                <a:gd name="T72" fmla="*/ 10584 w 468"/>
                <a:gd name="T73" fmla="*/ 13140 h 489"/>
                <a:gd name="T74" fmla="*/ 10872 w 468"/>
                <a:gd name="T75" fmla="*/ 13428 h 489"/>
                <a:gd name="T76" fmla="*/ 11160 w 468"/>
                <a:gd name="T77" fmla="*/ 13644 h 489"/>
                <a:gd name="T78" fmla="*/ 11448 w 468"/>
                <a:gd name="T79" fmla="*/ 13824 h 489"/>
                <a:gd name="T80" fmla="*/ 11736 w 468"/>
                <a:gd name="T81" fmla="*/ 13932 h 489"/>
                <a:gd name="T82" fmla="*/ 12024 w 468"/>
                <a:gd name="T83" fmla="*/ 14004 h 489"/>
                <a:gd name="T84" fmla="*/ 12312 w 468"/>
                <a:gd name="T85" fmla="*/ 13968 h 489"/>
                <a:gd name="T86" fmla="*/ 12600 w 468"/>
                <a:gd name="T87" fmla="*/ 13860 h 489"/>
                <a:gd name="T88" fmla="*/ 12888 w 468"/>
                <a:gd name="T89" fmla="*/ 13680 h 489"/>
                <a:gd name="T90" fmla="*/ 13176 w 468"/>
                <a:gd name="T91" fmla="*/ 13428 h 489"/>
                <a:gd name="T92" fmla="*/ 13464 w 468"/>
                <a:gd name="T93" fmla="*/ 13068 h 489"/>
                <a:gd name="T94" fmla="*/ 13752 w 468"/>
                <a:gd name="T95" fmla="*/ 12600 h 489"/>
                <a:gd name="T96" fmla="*/ 14040 w 468"/>
                <a:gd name="T97" fmla="*/ 12060 h 489"/>
                <a:gd name="T98" fmla="*/ 14328 w 468"/>
                <a:gd name="T99" fmla="*/ 11376 h 489"/>
                <a:gd name="T100" fmla="*/ 14616 w 468"/>
                <a:gd name="T101" fmla="*/ 10584 h 489"/>
                <a:gd name="T102" fmla="*/ 14904 w 468"/>
                <a:gd name="T103" fmla="*/ 9684 h 489"/>
                <a:gd name="T104" fmla="*/ 15192 w 468"/>
                <a:gd name="T105" fmla="*/ 8640 h 489"/>
                <a:gd name="T106" fmla="*/ 15480 w 468"/>
                <a:gd name="T107" fmla="*/ 7488 h 489"/>
                <a:gd name="T108" fmla="*/ 15768 w 468"/>
                <a:gd name="T109" fmla="*/ 6192 h 489"/>
                <a:gd name="T110" fmla="*/ 16056 w 468"/>
                <a:gd name="T111" fmla="*/ 4752 h 489"/>
                <a:gd name="T112" fmla="*/ 16344 w 468"/>
                <a:gd name="T113" fmla="*/ 3168 h 489"/>
                <a:gd name="T114" fmla="*/ 16632 w 468"/>
                <a:gd name="T115" fmla="*/ 1440 h 48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68"/>
                <a:gd name="T175" fmla="*/ 0 h 489"/>
                <a:gd name="T176" fmla="*/ 468 w 468"/>
                <a:gd name="T177" fmla="*/ 489 h 48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68" h="489">
                  <a:moveTo>
                    <a:pt x="0" y="489"/>
                  </a:moveTo>
                  <a:lnTo>
                    <a:pt x="2" y="476"/>
                  </a:lnTo>
                  <a:lnTo>
                    <a:pt x="4" y="465"/>
                  </a:lnTo>
                  <a:lnTo>
                    <a:pt x="6" y="453"/>
                  </a:lnTo>
                  <a:lnTo>
                    <a:pt x="8" y="442"/>
                  </a:lnTo>
                  <a:lnTo>
                    <a:pt x="10" y="431"/>
                  </a:lnTo>
                  <a:lnTo>
                    <a:pt x="12" y="420"/>
                  </a:lnTo>
                  <a:lnTo>
                    <a:pt x="14" y="409"/>
                  </a:lnTo>
                  <a:lnTo>
                    <a:pt x="16" y="399"/>
                  </a:lnTo>
                  <a:lnTo>
                    <a:pt x="18" y="389"/>
                  </a:lnTo>
                  <a:lnTo>
                    <a:pt x="20" y="379"/>
                  </a:lnTo>
                  <a:lnTo>
                    <a:pt x="22" y="369"/>
                  </a:lnTo>
                  <a:lnTo>
                    <a:pt x="24" y="360"/>
                  </a:lnTo>
                  <a:lnTo>
                    <a:pt x="26" y="351"/>
                  </a:lnTo>
                  <a:lnTo>
                    <a:pt x="28" y="342"/>
                  </a:lnTo>
                  <a:lnTo>
                    <a:pt x="30" y="334"/>
                  </a:lnTo>
                  <a:lnTo>
                    <a:pt x="32" y="325"/>
                  </a:lnTo>
                  <a:lnTo>
                    <a:pt x="34" y="317"/>
                  </a:lnTo>
                  <a:lnTo>
                    <a:pt x="36" y="309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42" y="287"/>
                  </a:lnTo>
                  <a:lnTo>
                    <a:pt x="44" y="280"/>
                  </a:lnTo>
                  <a:lnTo>
                    <a:pt x="46" y="273"/>
                  </a:lnTo>
                  <a:lnTo>
                    <a:pt x="48" y="267"/>
                  </a:lnTo>
                  <a:lnTo>
                    <a:pt x="50" y="260"/>
                  </a:lnTo>
                  <a:lnTo>
                    <a:pt x="52" y="254"/>
                  </a:lnTo>
                  <a:lnTo>
                    <a:pt x="54" y="248"/>
                  </a:lnTo>
                  <a:lnTo>
                    <a:pt x="56" y="243"/>
                  </a:lnTo>
                  <a:lnTo>
                    <a:pt x="58" y="237"/>
                  </a:lnTo>
                  <a:lnTo>
                    <a:pt x="60" y="232"/>
                  </a:lnTo>
                  <a:lnTo>
                    <a:pt x="62" y="227"/>
                  </a:lnTo>
                  <a:lnTo>
                    <a:pt x="64" y="222"/>
                  </a:lnTo>
                  <a:lnTo>
                    <a:pt x="66" y="217"/>
                  </a:lnTo>
                  <a:lnTo>
                    <a:pt x="68" y="213"/>
                  </a:lnTo>
                  <a:lnTo>
                    <a:pt x="70" y="208"/>
                  </a:lnTo>
                  <a:lnTo>
                    <a:pt x="72" y="204"/>
                  </a:lnTo>
                  <a:lnTo>
                    <a:pt x="74" y="200"/>
                  </a:lnTo>
                  <a:lnTo>
                    <a:pt x="76" y="197"/>
                  </a:lnTo>
                  <a:lnTo>
                    <a:pt x="78" y="193"/>
                  </a:lnTo>
                  <a:lnTo>
                    <a:pt x="80" y="190"/>
                  </a:lnTo>
                  <a:lnTo>
                    <a:pt x="82" y="186"/>
                  </a:lnTo>
                  <a:lnTo>
                    <a:pt x="84" y="183"/>
                  </a:lnTo>
                  <a:lnTo>
                    <a:pt x="86" y="180"/>
                  </a:lnTo>
                  <a:lnTo>
                    <a:pt x="88" y="178"/>
                  </a:lnTo>
                  <a:lnTo>
                    <a:pt x="90" y="175"/>
                  </a:lnTo>
                  <a:lnTo>
                    <a:pt x="92" y="173"/>
                  </a:lnTo>
                  <a:lnTo>
                    <a:pt x="94" y="171"/>
                  </a:lnTo>
                  <a:lnTo>
                    <a:pt x="96" y="169"/>
                  </a:lnTo>
                  <a:lnTo>
                    <a:pt x="98" y="167"/>
                  </a:lnTo>
                  <a:lnTo>
                    <a:pt x="100" y="165"/>
                  </a:lnTo>
                  <a:lnTo>
                    <a:pt x="102" y="163"/>
                  </a:lnTo>
                  <a:lnTo>
                    <a:pt x="104" y="162"/>
                  </a:lnTo>
                  <a:lnTo>
                    <a:pt x="106" y="161"/>
                  </a:lnTo>
                  <a:lnTo>
                    <a:pt x="108" y="159"/>
                  </a:lnTo>
                  <a:lnTo>
                    <a:pt x="110" y="158"/>
                  </a:lnTo>
                  <a:lnTo>
                    <a:pt x="112" y="158"/>
                  </a:lnTo>
                  <a:lnTo>
                    <a:pt x="114" y="157"/>
                  </a:lnTo>
                  <a:lnTo>
                    <a:pt x="116" y="156"/>
                  </a:lnTo>
                  <a:lnTo>
                    <a:pt x="118" y="156"/>
                  </a:lnTo>
                  <a:lnTo>
                    <a:pt x="120" y="156"/>
                  </a:lnTo>
                  <a:lnTo>
                    <a:pt x="122" y="155"/>
                  </a:lnTo>
                  <a:lnTo>
                    <a:pt x="124" y="155"/>
                  </a:lnTo>
                  <a:lnTo>
                    <a:pt x="126" y="155"/>
                  </a:lnTo>
                  <a:lnTo>
                    <a:pt x="128" y="156"/>
                  </a:lnTo>
                  <a:lnTo>
                    <a:pt x="130" y="156"/>
                  </a:lnTo>
                  <a:lnTo>
                    <a:pt x="132" y="156"/>
                  </a:lnTo>
                  <a:lnTo>
                    <a:pt x="134" y="157"/>
                  </a:lnTo>
                  <a:lnTo>
                    <a:pt x="136" y="158"/>
                  </a:lnTo>
                  <a:lnTo>
                    <a:pt x="138" y="158"/>
                  </a:lnTo>
                  <a:lnTo>
                    <a:pt x="140" y="159"/>
                  </a:lnTo>
                  <a:lnTo>
                    <a:pt x="142" y="160"/>
                  </a:lnTo>
                  <a:lnTo>
                    <a:pt x="144" y="161"/>
                  </a:lnTo>
                  <a:lnTo>
                    <a:pt x="146" y="162"/>
                  </a:lnTo>
                  <a:lnTo>
                    <a:pt x="148" y="164"/>
                  </a:lnTo>
                  <a:lnTo>
                    <a:pt x="150" y="165"/>
                  </a:lnTo>
                  <a:lnTo>
                    <a:pt x="152" y="167"/>
                  </a:lnTo>
                  <a:lnTo>
                    <a:pt x="154" y="168"/>
                  </a:lnTo>
                  <a:lnTo>
                    <a:pt x="156" y="170"/>
                  </a:lnTo>
                  <a:lnTo>
                    <a:pt x="158" y="172"/>
                  </a:lnTo>
                  <a:lnTo>
                    <a:pt x="160" y="173"/>
                  </a:lnTo>
                  <a:lnTo>
                    <a:pt x="162" y="175"/>
                  </a:lnTo>
                  <a:lnTo>
                    <a:pt x="164" y="177"/>
                  </a:lnTo>
                  <a:lnTo>
                    <a:pt x="166" y="179"/>
                  </a:lnTo>
                  <a:lnTo>
                    <a:pt x="168" y="182"/>
                  </a:lnTo>
                  <a:lnTo>
                    <a:pt x="170" y="184"/>
                  </a:lnTo>
                  <a:lnTo>
                    <a:pt x="172" y="186"/>
                  </a:lnTo>
                  <a:lnTo>
                    <a:pt x="174" y="188"/>
                  </a:lnTo>
                  <a:lnTo>
                    <a:pt x="176" y="191"/>
                  </a:lnTo>
                  <a:lnTo>
                    <a:pt x="178" y="193"/>
                  </a:lnTo>
                  <a:lnTo>
                    <a:pt x="180" y="196"/>
                  </a:lnTo>
                  <a:lnTo>
                    <a:pt x="182" y="198"/>
                  </a:lnTo>
                  <a:lnTo>
                    <a:pt x="184" y="201"/>
                  </a:lnTo>
                  <a:lnTo>
                    <a:pt x="186" y="204"/>
                  </a:lnTo>
                  <a:lnTo>
                    <a:pt x="188" y="207"/>
                  </a:lnTo>
                  <a:lnTo>
                    <a:pt x="190" y="209"/>
                  </a:lnTo>
                  <a:lnTo>
                    <a:pt x="192" y="212"/>
                  </a:lnTo>
                  <a:lnTo>
                    <a:pt x="194" y="215"/>
                  </a:lnTo>
                  <a:lnTo>
                    <a:pt x="196" y="218"/>
                  </a:lnTo>
                  <a:lnTo>
                    <a:pt x="198" y="221"/>
                  </a:lnTo>
                  <a:lnTo>
                    <a:pt x="200" y="224"/>
                  </a:lnTo>
                  <a:lnTo>
                    <a:pt x="202" y="227"/>
                  </a:lnTo>
                  <a:lnTo>
                    <a:pt x="204" y="230"/>
                  </a:lnTo>
                  <a:lnTo>
                    <a:pt x="206" y="234"/>
                  </a:lnTo>
                  <a:lnTo>
                    <a:pt x="208" y="237"/>
                  </a:lnTo>
                  <a:lnTo>
                    <a:pt x="210" y="240"/>
                  </a:lnTo>
                  <a:lnTo>
                    <a:pt x="212" y="243"/>
                  </a:lnTo>
                  <a:lnTo>
                    <a:pt x="214" y="246"/>
                  </a:lnTo>
                  <a:lnTo>
                    <a:pt x="216" y="250"/>
                  </a:lnTo>
                  <a:lnTo>
                    <a:pt x="218" y="253"/>
                  </a:lnTo>
                  <a:lnTo>
                    <a:pt x="220" y="256"/>
                  </a:lnTo>
                  <a:lnTo>
                    <a:pt x="222" y="259"/>
                  </a:lnTo>
                  <a:lnTo>
                    <a:pt x="224" y="263"/>
                  </a:lnTo>
                  <a:lnTo>
                    <a:pt x="226" y="266"/>
                  </a:lnTo>
                  <a:lnTo>
                    <a:pt x="228" y="269"/>
                  </a:lnTo>
                  <a:lnTo>
                    <a:pt x="230" y="273"/>
                  </a:lnTo>
                  <a:lnTo>
                    <a:pt x="232" y="276"/>
                  </a:lnTo>
                  <a:lnTo>
                    <a:pt x="234" y="279"/>
                  </a:lnTo>
                  <a:lnTo>
                    <a:pt x="236" y="282"/>
                  </a:lnTo>
                  <a:lnTo>
                    <a:pt x="238" y="286"/>
                  </a:lnTo>
                  <a:lnTo>
                    <a:pt x="240" y="289"/>
                  </a:lnTo>
                  <a:lnTo>
                    <a:pt x="242" y="292"/>
                  </a:lnTo>
                  <a:lnTo>
                    <a:pt x="244" y="296"/>
                  </a:lnTo>
                  <a:lnTo>
                    <a:pt x="246" y="299"/>
                  </a:lnTo>
                  <a:lnTo>
                    <a:pt x="248" y="302"/>
                  </a:lnTo>
                  <a:lnTo>
                    <a:pt x="250" y="305"/>
                  </a:lnTo>
                  <a:lnTo>
                    <a:pt x="252" y="308"/>
                  </a:lnTo>
                  <a:lnTo>
                    <a:pt x="254" y="312"/>
                  </a:lnTo>
                  <a:lnTo>
                    <a:pt x="256" y="315"/>
                  </a:lnTo>
                  <a:lnTo>
                    <a:pt x="258" y="318"/>
                  </a:lnTo>
                  <a:lnTo>
                    <a:pt x="260" y="321"/>
                  </a:lnTo>
                  <a:lnTo>
                    <a:pt x="262" y="324"/>
                  </a:lnTo>
                  <a:lnTo>
                    <a:pt x="264" y="327"/>
                  </a:lnTo>
                  <a:lnTo>
                    <a:pt x="266" y="330"/>
                  </a:lnTo>
                  <a:lnTo>
                    <a:pt x="268" y="333"/>
                  </a:lnTo>
                  <a:lnTo>
                    <a:pt x="270" y="336"/>
                  </a:lnTo>
                  <a:lnTo>
                    <a:pt x="272" y="338"/>
                  </a:lnTo>
                  <a:lnTo>
                    <a:pt x="274" y="341"/>
                  </a:lnTo>
                  <a:lnTo>
                    <a:pt x="276" y="344"/>
                  </a:lnTo>
                  <a:lnTo>
                    <a:pt x="278" y="346"/>
                  </a:lnTo>
                  <a:lnTo>
                    <a:pt x="280" y="349"/>
                  </a:lnTo>
                  <a:lnTo>
                    <a:pt x="282" y="352"/>
                  </a:lnTo>
                  <a:lnTo>
                    <a:pt x="284" y="354"/>
                  </a:lnTo>
                  <a:lnTo>
                    <a:pt x="286" y="356"/>
                  </a:lnTo>
                  <a:lnTo>
                    <a:pt x="288" y="359"/>
                  </a:lnTo>
                  <a:lnTo>
                    <a:pt x="290" y="361"/>
                  </a:lnTo>
                  <a:lnTo>
                    <a:pt x="292" y="363"/>
                  </a:lnTo>
                  <a:lnTo>
                    <a:pt x="294" y="365"/>
                  </a:lnTo>
                  <a:lnTo>
                    <a:pt x="296" y="367"/>
                  </a:lnTo>
                  <a:lnTo>
                    <a:pt x="298" y="369"/>
                  </a:lnTo>
                  <a:lnTo>
                    <a:pt x="300" y="371"/>
                  </a:lnTo>
                  <a:lnTo>
                    <a:pt x="302" y="373"/>
                  </a:lnTo>
                  <a:lnTo>
                    <a:pt x="304" y="375"/>
                  </a:lnTo>
                  <a:lnTo>
                    <a:pt x="306" y="376"/>
                  </a:lnTo>
                  <a:lnTo>
                    <a:pt x="308" y="378"/>
                  </a:lnTo>
                  <a:lnTo>
                    <a:pt x="310" y="379"/>
                  </a:lnTo>
                  <a:lnTo>
                    <a:pt x="312" y="381"/>
                  </a:lnTo>
                  <a:lnTo>
                    <a:pt x="314" y="382"/>
                  </a:lnTo>
                  <a:lnTo>
                    <a:pt x="316" y="383"/>
                  </a:lnTo>
                  <a:lnTo>
                    <a:pt x="318" y="384"/>
                  </a:lnTo>
                  <a:lnTo>
                    <a:pt x="320" y="385"/>
                  </a:lnTo>
                  <a:lnTo>
                    <a:pt x="322" y="386"/>
                  </a:lnTo>
                  <a:lnTo>
                    <a:pt x="324" y="387"/>
                  </a:lnTo>
                  <a:lnTo>
                    <a:pt x="326" y="387"/>
                  </a:lnTo>
                  <a:lnTo>
                    <a:pt x="328" y="388"/>
                  </a:lnTo>
                  <a:lnTo>
                    <a:pt x="330" y="388"/>
                  </a:lnTo>
                  <a:lnTo>
                    <a:pt x="332" y="389"/>
                  </a:lnTo>
                  <a:lnTo>
                    <a:pt x="334" y="389"/>
                  </a:lnTo>
                  <a:lnTo>
                    <a:pt x="336" y="389"/>
                  </a:lnTo>
                  <a:lnTo>
                    <a:pt x="338" y="389"/>
                  </a:lnTo>
                  <a:lnTo>
                    <a:pt x="340" y="389"/>
                  </a:lnTo>
                  <a:lnTo>
                    <a:pt x="342" y="388"/>
                  </a:lnTo>
                  <a:lnTo>
                    <a:pt x="344" y="388"/>
                  </a:lnTo>
                  <a:lnTo>
                    <a:pt x="346" y="387"/>
                  </a:lnTo>
                  <a:lnTo>
                    <a:pt x="348" y="386"/>
                  </a:lnTo>
                  <a:lnTo>
                    <a:pt x="350" y="385"/>
                  </a:lnTo>
                  <a:lnTo>
                    <a:pt x="352" y="384"/>
                  </a:lnTo>
                  <a:lnTo>
                    <a:pt x="354" y="383"/>
                  </a:lnTo>
                  <a:lnTo>
                    <a:pt x="356" y="382"/>
                  </a:lnTo>
                  <a:lnTo>
                    <a:pt x="358" y="380"/>
                  </a:lnTo>
                  <a:lnTo>
                    <a:pt x="360" y="379"/>
                  </a:lnTo>
                  <a:lnTo>
                    <a:pt x="362" y="377"/>
                  </a:lnTo>
                  <a:lnTo>
                    <a:pt x="364" y="375"/>
                  </a:lnTo>
                  <a:lnTo>
                    <a:pt x="366" y="373"/>
                  </a:lnTo>
                  <a:lnTo>
                    <a:pt x="368" y="371"/>
                  </a:lnTo>
                  <a:lnTo>
                    <a:pt x="370" y="368"/>
                  </a:lnTo>
                  <a:lnTo>
                    <a:pt x="372" y="366"/>
                  </a:lnTo>
                  <a:lnTo>
                    <a:pt x="374" y="363"/>
                  </a:lnTo>
                  <a:lnTo>
                    <a:pt x="376" y="360"/>
                  </a:lnTo>
                  <a:lnTo>
                    <a:pt x="378" y="357"/>
                  </a:lnTo>
                  <a:lnTo>
                    <a:pt x="380" y="354"/>
                  </a:lnTo>
                  <a:lnTo>
                    <a:pt x="382" y="350"/>
                  </a:lnTo>
                  <a:lnTo>
                    <a:pt x="384" y="347"/>
                  </a:lnTo>
                  <a:lnTo>
                    <a:pt x="386" y="343"/>
                  </a:lnTo>
                  <a:lnTo>
                    <a:pt x="388" y="339"/>
                  </a:lnTo>
                  <a:lnTo>
                    <a:pt x="390" y="335"/>
                  </a:lnTo>
                  <a:lnTo>
                    <a:pt x="392" y="330"/>
                  </a:lnTo>
                  <a:lnTo>
                    <a:pt x="394" y="326"/>
                  </a:lnTo>
                  <a:lnTo>
                    <a:pt x="396" y="321"/>
                  </a:lnTo>
                  <a:lnTo>
                    <a:pt x="398" y="316"/>
                  </a:lnTo>
                  <a:lnTo>
                    <a:pt x="400" y="311"/>
                  </a:lnTo>
                  <a:lnTo>
                    <a:pt x="402" y="305"/>
                  </a:lnTo>
                  <a:lnTo>
                    <a:pt x="404" y="300"/>
                  </a:lnTo>
                  <a:lnTo>
                    <a:pt x="406" y="294"/>
                  </a:lnTo>
                  <a:lnTo>
                    <a:pt x="408" y="288"/>
                  </a:lnTo>
                  <a:lnTo>
                    <a:pt x="410" y="282"/>
                  </a:lnTo>
                  <a:lnTo>
                    <a:pt x="412" y="276"/>
                  </a:lnTo>
                  <a:lnTo>
                    <a:pt x="414" y="269"/>
                  </a:lnTo>
                  <a:lnTo>
                    <a:pt x="416" y="262"/>
                  </a:lnTo>
                  <a:lnTo>
                    <a:pt x="418" y="255"/>
                  </a:lnTo>
                  <a:lnTo>
                    <a:pt x="420" y="248"/>
                  </a:lnTo>
                  <a:lnTo>
                    <a:pt x="422" y="240"/>
                  </a:lnTo>
                  <a:lnTo>
                    <a:pt x="424" y="233"/>
                  </a:lnTo>
                  <a:lnTo>
                    <a:pt x="426" y="225"/>
                  </a:lnTo>
                  <a:lnTo>
                    <a:pt x="428" y="216"/>
                  </a:lnTo>
                  <a:lnTo>
                    <a:pt x="430" y="208"/>
                  </a:lnTo>
                  <a:lnTo>
                    <a:pt x="432" y="199"/>
                  </a:lnTo>
                  <a:lnTo>
                    <a:pt x="434" y="190"/>
                  </a:lnTo>
                  <a:lnTo>
                    <a:pt x="436" y="181"/>
                  </a:lnTo>
                  <a:lnTo>
                    <a:pt x="438" y="172"/>
                  </a:lnTo>
                  <a:lnTo>
                    <a:pt x="440" y="162"/>
                  </a:lnTo>
                  <a:lnTo>
                    <a:pt x="442" y="152"/>
                  </a:lnTo>
                  <a:lnTo>
                    <a:pt x="444" y="142"/>
                  </a:lnTo>
                  <a:lnTo>
                    <a:pt x="446" y="132"/>
                  </a:lnTo>
                  <a:lnTo>
                    <a:pt x="448" y="121"/>
                  </a:lnTo>
                  <a:lnTo>
                    <a:pt x="450" y="110"/>
                  </a:lnTo>
                  <a:lnTo>
                    <a:pt x="452" y="99"/>
                  </a:lnTo>
                  <a:lnTo>
                    <a:pt x="454" y="88"/>
                  </a:lnTo>
                  <a:lnTo>
                    <a:pt x="456" y="76"/>
                  </a:lnTo>
                  <a:lnTo>
                    <a:pt x="458" y="64"/>
                  </a:lnTo>
                  <a:lnTo>
                    <a:pt x="460" y="52"/>
                  </a:lnTo>
                  <a:lnTo>
                    <a:pt x="462" y="40"/>
                  </a:lnTo>
                  <a:lnTo>
                    <a:pt x="464" y="27"/>
                  </a:lnTo>
                  <a:lnTo>
                    <a:pt x="466" y="14"/>
                  </a:lnTo>
                  <a:lnTo>
                    <a:pt x="468" y="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D12F2964-A445-4A7C-96D7-D7660B346775}"/>
              </a:ext>
            </a:extLst>
          </p:cNvPr>
          <p:cNvSpPr txBox="1">
            <a:spLocks/>
          </p:cNvSpPr>
          <p:nvPr/>
        </p:nvSpPr>
        <p:spPr>
          <a:xfrm>
            <a:off x="6055451" y="1052073"/>
            <a:ext cx="4433037" cy="59235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a) 0    b) -1    c) 2    d) 4    e)8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7BFC380-1E19-430F-8AE1-E5B3806646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75521" y="3764820"/>
                <a:ext cx="8190223" cy="182442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/>
                  <a:t>Ex: Given that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CA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CA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CA"/>
                  <a:t>, what is the remainder when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/>
                  <a:t> is divided by </a:t>
                </a:r>
                <a:br>
                  <a:rPr lang="en-CA"/>
                </a:br>
                <a:r>
                  <a:rPr lang="en-CA" err="1"/>
                  <a:t>i</a:t>
                </a:r>
                <a:r>
                  <a:rPr lang="en-CA"/>
                  <a:t>)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?                     ii)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?</a:t>
                </a:r>
              </a:p>
            </p:txBody>
          </p:sp>
        </mc:Choice>
        <mc:Fallback xmlns="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7BFC380-1E19-430F-8AE1-E5B380664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3764820"/>
                <a:ext cx="8190223" cy="1824420"/>
              </a:xfrm>
              <a:prstGeom prst="rect">
                <a:avLst/>
              </a:prstGeom>
              <a:blipFill>
                <a:blip r:embed="rId4"/>
                <a:stretch>
                  <a:fillRect l="-1116" t="-2676" r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06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87C1-DA7D-4372-9D9B-0AAFF55A8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81598"/>
            <a:ext cx="10190480" cy="568642"/>
          </a:xfrm>
        </p:spPr>
        <p:txBody>
          <a:bodyPr/>
          <a:lstStyle/>
          <a:p>
            <a:r>
              <a:rPr lang="en-US" dirty="0"/>
              <a:t>Converting From General Form to Factor Form: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757A4-FA11-4639-962A-B908C416E2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" y="711200"/>
            <a:ext cx="11673840" cy="619760"/>
          </a:xfrm>
        </p:spPr>
        <p:txBody>
          <a:bodyPr>
            <a:normAutofit fontScale="92500"/>
          </a:bodyPr>
          <a:lstStyle/>
          <a:p>
            <a:r>
              <a:rPr lang="en-US" dirty="0"/>
              <a:t>Purpose of this lesson is to convert a polynomial from general form to factor form: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8FCE62-B26A-4DAD-9764-644BF004F1F5}"/>
              </a:ext>
            </a:extLst>
          </p:cNvPr>
          <p:cNvSpPr txBox="1"/>
          <p:nvPr/>
        </p:nvSpPr>
        <p:spPr>
          <a:xfrm>
            <a:off x="304800" y="1178560"/>
            <a:ext cx="361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>
                <a:solidFill>
                  <a:srgbClr val="FF0000"/>
                </a:solidFill>
              </a:rPr>
              <a:t>General Form: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2F0ABC-3FE9-40F3-9C8A-235BAF15C8E5}"/>
              </a:ext>
            </a:extLst>
          </p:cNvPr>
          <p:cNvSpPr txBox="1"/>
          <p:nvPr/>
        </p:nvSpPr>
        <p:spPr>
          <a:xfrm>
            <a:off x="6604000" y="1249680"/>
            <a:ext cx="361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>
                <a:solidFill>
                  <a:srgbClr val="FF0000"/>
                </a:solidFill>
              </a:rPr>
              <a:t>Factored Form: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FFF28DD-C63E-4D88-AADC-E76A866982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924726"/>
              </p:ext>
            </p:extLst>
          </p:nvPr>
        </p:nvGraphicFramePr>
        <p:xfrm>
          <a:off x="118745" y="1768475"/>
          <a:ext cx="465296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228600" progId="Equation.DSMT4">
                  <p:embed/>
                </p:oleObj>
              </mc:Choice>
              <mc:Fallback>
                <p:oleObj name="Equation" r:id="rId2" imgW="16635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FFF28DD-C63E-4D88-AADC-E76A866982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8745" y="1768475"/>
                        <a:ext cx="4652963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6CA2F24-AFC3-4F3B-9722-961B2D0AD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863449"/>
              </p:ext>
            </p:extLst>
          </p:nvPr>
        </p:nvGraphicFramePr>
        <p:xfrm>
          <a:off x="5706429" y="1797140"/>
          <a:ext cx="5754052" cy="676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253800" progId="Equation.DSMT4">
                  <p:embed/>
                </p:oleObj>
              </mc:Choice>
              <mc:Fallback>
                <p:oleObj name="Equation" r:id="rId4" imgW="21589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6CA2F24-AFC3-4F3B-9722-961B2D0ADD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06429" y="1797140"/>
                        <a:ext cx="5754052" cy="676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686BA82-B1FD-4788-8C5F-8A2F09616BCB}"/>
              </a:ext>
            </a:extLst>
          </p:cNvPr>
          <p:cNvSpPr txBox="1"/>
          <p:nvPr/>
        </p:nvSpPr>
        <p:spPr>
          <a:xfrm>
            <a:off x="220133" y="2580640"/>
            <a:ext cx="58758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Each of these brackets are known as factors</a:t>
            </a:r>
          </a:p>
        </p:txBody>
      </p:sp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CEB92C06-25AF-4087-AAC5-CC15364AD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421141"/>
              </p:ext>
            </p:extLst>
          </p:nvPr>
        </p:nvGraphicFramePr>
        <p:xfrm>
          <a:off x="6149552" y="2588790"/>
          <a:ext cx="864235" cy="432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253800" progId="Equation.DSMT4">
                  <p:embed/>
                </p:oleObj>
              </mc:Choice>
              <mc:Fallback>
                <p:oleObj name="Equation" r:id="rId6" imgW="507960" imgH="253800" progId="Equation.DSMT4">
                  <p:embed/>
                  <p:pic>
                    <p:nvPicPr>
                      <p:cNvPr id="9" name="Object 11">
                        <a:extLst>
                          <a:ext uri="{FF2B5EF4-FFF2-40B4-BE49-F238E27FC236}">
                            <a16:creationId xmlns:a16="http://schemas.microsoft.com/office/drawing/2014/main" id="{CEB92C06-25AF-4087-AAC5-CC15364AD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552" y="2588790"/>
                        <a:ext cx="864235" cy="4327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53B30A9C-3749-4E7B-B8B8-7A5EAE458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127470"/>
              </p:ext>
            </p:extLst>
          </p:nvPr>
        </p:nvGraphicFramePr>
        <p:xfrm>
          <a:off x="7031884" y="2625725"/>
          <a:ext cx="11017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53800" progId="Equation.DSMT4">
                  <p:embed/>
                </p:oleObj>
              </mc:Choice>
              <mc:Fallback>
                <p:oleObj name="Equation" r:id="rId8" imgW="647640" imgH="253800" progId="Equation.DSMT4">
                  <p:embed/>
                  <p:pic>
                    <p:nvPicPr>
                      <p:cNvPr id="10" name="Object 11">
                        <a:extLst>
                          <a:ext uri="{FF2B5EF4-FFF2-40B4-BE49-F238E27FC236}">
                            <a16:creationId xmlns:a16="http://schemas.microsoft.com/office/drawing/2014/main" id="{53B30A9C-3749-4E7B-B8B8-7A5EAE458C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884" y="2625725"/>
                        <a:ext cx="1101725" cy="433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EEB4F30A-B980-41F5-AE0E-CA0C07451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443635"/>
              </p:ext>
            </p:extLst>
          </p:nvPr>
        </p:nvGraphicFramePr>
        <p:xfrm>
          <a:off x="8187901" y="2605088"/>
          <a:ext cx="12969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266400" progId="Equation.DSMT4">
                  <p:embed/>
                </p:oleObj>
              </mc:Choice>
              <mc:Fallback>
                <p:oleObj name="Equation" r:id="rId10" imgW="761760" imgH="266400" progId="Equation.DSMT4">
                  <p:embed/>
                  <p:pic>
                    <p:nvPicPr>
                      <p:cNvPr id="11" name="Object 11">
                        <a:extLst>
                          <a:ext uri="{FF2B5EF4-FFF2-40B4-BE49-F238E27FC236}">
                            <a16:creationId xmlns:a16="http://schemas.microsoft.com/office/drawing/2014/main" id="{EEB4F30A-B980-41F5-AE0E-CA0C07451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7901" y="2605088"/>
                        <a:ext cx="1296988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D51495-3649-4DB1-97AD-322BC5DD2FC1}"/>
                  </a:ext>
                </a:extLst>
              </p:cNvPr>
              <p:cNvSpPr txBox="1"/>
              <p:nvPr/>
            </p:nvSpPr>
            <p:spPr>
              <a:xfrm>
                <a:off x="0" y="3044613"/>
                <a:ext cx="99974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The numbers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2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2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…..</m:t>
                    </m:r>
                    <m:r>
                      <a:rPr lang="en-US" sz="2200" i="1" dirty="0" err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200" i="1" baseline="-25000" dirty="0" err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are known as roots.  They are the X-intercepts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D51495-3649-4DB1-97AD-322BC5DD2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044613"/>
                <a:ext cx="9997440" cy="430887"/>
              </a:xfrm>
              <a:prstGeom prst="rect">
                <a:avLst/>
              </a:prstGeom>
              <a:blipFill>
                <a:blip r:embed="rId13"/>
                <a:stretch>
                  <a:fillRect t="-8451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CD1B7-302A-4384-846F-274EE3161178}"/>
              </a:ext>
            </a:extLst>
          </p:cNvPr>
          <p:cNvSpPr txBox="1">
            <a:spLocks/>
          </p:cNvSpPr>
          <p:nvPr/>
        </p:nvSpPr>
        <p:spPr>
          <a:xfrm>
            <a:off x="162560" y="3972558"/>
            <a:ext cx="11673840" cy="273304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 convert a polynomial function from general form to factor form, we will be using THREE theorems! 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Theorem: Factor Theorem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Theorem: Remainder Theorem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Rational Root Theorem</a:t>
            </a:r>
          </a:p>
          <a:p>
            <a:r>
              <a:rPr lang="en-US" dirty="0"/>
              <a:t>We will explain these two theorems first and then learn the conversion to </a:t>
            </a:r>
            <a:br>
              <a:rPr lang="en-US" dirty="0"/>
            </a:br>
            <a:r>
              <a:rPr lang="en-US" dirty="0"/>
              <a:t>factor form</a:t>
            </a:r>
          </a:p>
        </p:txBody>
      </p:sp>
    </p:spTree>
    <p:extLst>
      <p:ext uri="{BB962C8B-B14F-4D97-AF65-F5344CB8AC3E}">
        <p14:creationId xmlns:p14="http://schemas.microsoft.com/office/powerpoint/2010/main" val="280107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03" y="122539"/>
            <a:ext cx="8568952" cy="41805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/>
              <a:t>Practice: Find the roots and Equation: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472841"/>
              </p:ext>
            </p:extLst>
          </p:nvPr>
        </p:nvGraphicFramePr>
        <p:xfrm>
          <a:off x="3071664" y="4581525"/>
          <a:ext cx="396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62160" imgH="457200" progId="Equation.DSMT4">
                  <p:embed/>
                </p:oleObj>
              </mc:Choice>
              <mc:Fallback>
                <p:oleObj name="Equation" r:id="rId3" imgW="3962160" imgH="4572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4" y="4581525"/>
                        <a:ext cx="3962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6" name="Object 3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859890"/>
              </p:ext>
            </p:extLst>
          </p:nvPr>
        </p:nvGraphicFramePr>
        <p:xfrm>
          <a:off x="4007769" y="3645024"/>
          <a:ext cx="63182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507960" progId="Equation.DSMT4">
                  <p:embed/>
                </p:oleObj>
              </mc:Choice>
              <mc:Fallback>
                <p:oleObj name="Equation" r:id="rId5" imgW="431640" imgH="507960" progId="Equation.DSMT4">
                  <p:embed/>
                  <p:pic>
                    <p:nvPicPr>
                      <p:cNvPr id="43396" name="Object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9" y="3645024"/>
                        <a:ext cx="631825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7" name="Object 3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808222"/>
              </p:ext>
            </p:extLst>
          </p:nvPr>
        </p:nvGraphicFramePr>
        <p:xfrm>
          <a:off x="5106294" y="3429001"/>
          <a:ext cx="7016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749160" progId="Equation.DSMT4">
                  <p:embed/>
                </p:oleObj>
              </mc:Choice>
              <mc:Fallback>
                <p:oleObj name="Equation" r:id="rId7" imgW="457200" imgH="749160" progId="Equation.DSMT4">
                  <p:embed/>
                  <p:pic>
                    <p:nvPicPr>
                      <p:cNvPr id="43397" name="Object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294" y="3429001"/>
                        <a:ext cx="701675" cy="1147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8" name="Object 3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773508"/>
              </p:ext>
            </p:extLst>
          </p:nvPr>
        </p:nvGraphicFramePr>
        <p:xfrm>
          <a:off x="6205588" y="3429000"/>
          <a:ext cx="898525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749160" progId="Equation.DSMT4">
                  <p:embed/>
                </p:oleObj>
              </mc:Choice>
              <mc:Fallback>
                <p:oleObj name="Equation" r:id="rId9" imgW="571320" imgH="749160" progId="Equation.DSMT4">
                  <p:embed/>
                  <p:pic>
                    <p:nvPicPr>
                      <p:cNvPr id="43398" name="Object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88" y="3429000"/>
                        <a:ext cx="898525" cy="1179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Box 9"/>
          <p:cNvSpPr txBox="1">
            <a:spLocks noChangeArrowheads="1"/>
          </p:cNvSpPr>
          <p:nvPr/>
        </p:nvSpPr>
        <p:spPr bwMode="auto">
          <a:xfrm>
            <a:off x="1775520" y="3501009"/>
            <a:ext cx="3071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latin typeface="+mj-lt"/>
              </a:rPr>
              <a:t>The roots are: </a:t>
            </a:r>
          </a:p>
        </p:txBody>
      </p:sp>
      <p:grpSp>
        <p:nvGrpSpPr>
          <p:cNvPr id="3" name="Group 133"/>
          <p:cNvGrpSpPr>
            <a:grpSpLocks noChangeAspect="1"/>
          </p:cNvGrpSpPr>
          <p:nvPr/>
        </p:nvGrpSpPr>
        <p:grpSpPr bwMode="auto">
          <a:xfrm>
            <a:off x="2999657" y="720256"/>
            <a:ext cx="3286125" cy="2665413"/>
            <a:chOff x="1125" y="2650"/>
            <a:chExt cx="2070" cy="1679"/>
          </a:xfrm>
        </p:grpSpPr>
        <p:sp>
          <p:nvSpPr>
            <p:cNvPr id="2062" name="AutoShape 132"/>
            <p:cNvSpPr>
              <a:spLocks noChangeAspect="1" noChangeArrowheads="1" noTextEdit="1"/>
            </p:cNvSpPr>
            <p:nvPr/>
          </p:nvSpPr>
          <p:spPr bwMode="auto">
            <a:xfrm>
              <a:off x="1125" y="2678"/>
              <a:ext cx="2070" cy="1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" name="Rectangle 134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4" name="Line 135"/>
            <p:cNvSpPr>
              <a:spLocks noChangeShapeType="1"/>
            </p:cNvSpPr>
            <p:nvPr/>
          </p:nvSpPr>
          <p:spPr bwMode="auto">
            <a:xfrm flipV="1">
              <a:off x="1333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" name="Line 136"/>
            <p:cNvSpPr>
              <a:spLocks noChangeShapeType="1"/>
            </p:cNvSpPr>
            <p:nvPr/>
          </p:nvSpPr>
          <p:spPr bwMode="auto">
            <a:xfrm flipV="1">
              <a:off x="1335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" name="Line 137"/>
            <p:cNvSpPr>
              <a:spLocks noChangeShapeType="1"/>
            </p:cNvSpPr>
            <p:nvPr/>
          </p:nvSpPr>
          <p:spPr bwMode="auto">
            <a:xfrm flipV="1">
              <a:off x="1539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" name="Line 138"/>
            <p:cNvSpPr>
              <a:spLocks noChangeShapeType="1"/>
            </p:cNvSpPr>
            <p:nvPr/>
          </p:nvSpPr>
          <p:spPr bwMode="auto">
            <a:xfrm flipV="1">
              <a:off x="1541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Line 139"/>
            <p:cNvSpPr>
              <a:spLocks noChangeShapeType="1"/>
            </p:cNvSpPr>
            <p:nvPr/>
          </p:nvSpPr>
          <p:spPr bwMode="auto">
            <a:xfrm flipV="1">
              <a:off x="174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" name="Line 140"/>
            <p:cNvSpPr>
              <a:spLocks noChangeShapeType="1"/>
            </p:cNvSpPr>
            <p:nvPr/>
          </p:nvSpPr>
          <p:spPr bwMode="auto">
            <a:xfrm flipV="1">
              <a:off x="1748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Line 141"/>
            <p:cNvSpPr>
              <a:spLocks noChangeShapeType="1"/>
            </p:cNvSpPr>
            <p:nvPr/>
          </p:nvSpPr>
          <p:spPr bwMode="auto">
            <a:xfrm flipV="1">
              <a:off x="2158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Line 142"/>
            <p:cNvSpPr>
              <a:spLocks noChangeShapeType="1"/>
            </p:cNvSpPr>
            <p:nvPr/>
          </p:nvSpPr>
          <p:spPr bwMode="auto">
            <a:xfrm flipV="1">
              <a:off x="216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143"/>
            <p:cNvSpPr>
              <a:spLocks noChangeShapeType="1"/>
            </p:cNvSpPr>
            <p:nvPr/>
          </p:nvSpPr>
          <p:spPr bwMode="auto">
            <a:xfrm flipV="1">
              <a:off x="2364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144"/>
            <p:cNvSpPr>
              <a:spLocks noChangeShapeType="1"/>
            </p:cNvSpPr>
            <p:nvPr/>
          </p:nvSpPr>
          <p:spPr bwMode="auto">
            <a:xfrm flipV="1">
              <a:off x="236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45"/>
            <p:cNvSpPr>
              <a:spLocks noChangeShapeType="1"/>
            </p:cNvSpPr>
            <p:nvPr/>
          </p:nvSpPr>
          <p:spPr bwMode="auto">
            <a:xfrm flipV="1">
              <a:off x="257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46"/>
            <p:cNvSpPr>
              <a:spLocks noChangeShapeType="1"/>
            </p:cNvSpPr>
            <p:nvPr/>
          </p:nvSpPr>
          <p:spPr bwMode="auto">
            <a:xfrm flipV="1">
              <a:off x="2572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47"/>
            <p:cNvSpPr>
              <a:spLocks noChangeShapeType="1"/>
            </p:cNvSpPr>
            <p:nvPr/>
          </p:nvSpPr>
          <p:spPr bwMode="auto">
            <a:xfrm flipV="1">
              <a:off x="2777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48"/>
            <p:cNvSpPr>
              <a:spLocks noChangeShapeType="1"/>
            </p:cNvSpPr>
            <p:nvPr/>
          </p:nvSpPr>
          <p:spPr bwMode="auto">
            <a:xfrm flipV="1">
              <a:off x="2779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49"/>
            <p:cNvSpPr>
              <a:spLocks noChangeShapeType="1"/>
            </p:cNvSpPr>
            <p:nvPr/>
          </p:nvSpPr>
          <p:spPr bwMode="auto">
            <a:xfrm flipV="1">
              <a:off x="2983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50"/>
            <p:cNvSpPr>
              <a:spLocks noChangeShapeType="1"/>
            </p:cNvSpPr>
            <p:nvPr/>
          </p:nvSpPr>
          <p:spPr bwMode="auto">
            <a:xfrm flipV="1">
              <a:off x="2985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51"/>
            <p:cNvSpPr>
              <a:spLocks noChangeShapeType="1"/>
            </p:cNvSpPr>
            <p:nvPr/>
          </p:nvSpPr>
          <p:spPr bwMode="auto">
            <a:xfrm>
              <a:off x="1129" y="4078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52"/>
            <p:cNvSpPr>
              <a:spLocks noChangeShapeType="1"/>
            </p:cNvSpPr>
            <p:nvPr/>
          </p:nvSpPr>
          <p:spPr bwMode="auto">
            <a:xfrm>
              <a:off x="1129" y="4082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153"/>
            <p:cNvSpPr>
              <a:spLocks noChangeShapeType="1"/>
            </p:cNvSpPr>
            <p:nvPr/>
          </p:nvSpPr>
          <p:spPr bwMode="auto">
            <a:xfrm>
              <a:off x="1129" y="3846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154"/>
            <p:cNvSpPr>
              <a:spLocks noChangeShapeType="1"/>
            </p:cNvSpPr>
            <p:nvPr/>
          </p:nvSpPr>
          <p:spPr bwMode="auto">
            <a:xfrm>
              <a:off x="1129" y="3849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155"/>
            <p:cNvSpPr>
              <a:spLocks noChangeShapeType="1"/>
            </p:cNvSpPr>
            <p:nvPr/>
          </p:nvSpPr>
          <p:spPr bwMode="auto">
            <a:xfrm>
              <a:off x="1129" y="3614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156"/>
            <p:cNvSpPr>
              <a:spLocks noChangeShapeType="1"/>
            </p:cNvSpPr>
            <p:nvPr/>
          </p:nvSpPr>
          <p:spPr bwMode="auto">
            <a:xfrm>
              <a:off x="1129" y="3617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157"/>
            <p:cNvSpPr>
              <a:spLocks noChangeShapeType="1"/>
            </p:cNvSpPr>
            <p:nvPr/>
          </p:nvSpPr>
          <p:spPr bwMode="auto">
            <a:xfrm>
              <a:off x="1129" y="3146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158"/>
            <p:cNvSpPr>
              <a:spLocks noChangeShapeType="1"/>
            </p:cNvSpPr>
            <p:nvPr/>
          </p:nvSpPr>
          <p:spPr bwMode="auto">
            <a:xfrm>
              <a:off x="1129" y="3149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159"/>
            <p:cNvSpPr>
              <a:spLocks noChangeShapeType="1"/>
            </p:cNvSpPr>
            <p:nvPr/>
          </p:nvSpPr>
          <p:spPr bwMode="auto">
            <a:xfrm>
              <a:off x="1129" y="2913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160"/>
            <p:cNvSpPr>
              <a:spLocks noChangeShapeType="1"/>
            </p:cNvSpPr>
            <p:nvPr/>
          </p:nvSpPr>
          <p:spPr bwMode="auto">
            <a:xfrm>
              <a:off x="1129" y="2917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161"/>
            <p:cNvSpPr>
              <a:spLocks noChangeShapeType="1"/>
            </p:cNvSpPr>
            <p:nvPr/>
          </p:nvSpPr>
          <p:spPr bwMode="auto">
            <a:xfrm>
              <a:off x="1129" y="3375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162"/>
            <p:cNvSpPr>
              <a:spLocks noChangeShapeType="1"/>
            </p:cNvSpPr>
            <p:nvPr/>
          </p:nvSpPr>
          <p:spPr bwMode="auto">
            <a:xfrm>
              <a:off x="1129" y="3378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163"/>
            <p:cNvSpPr>
              <a:spLocks noChangeShapeType="1"/>
            </p:cNvSpPr>
            <p:nvPr/>
          </p:nvSpPr>
          <p:spPr bwMode="auto">
            <a:xfrm>
              <a:off x="1129" y="3381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164"/>
            <p:cNvSpPr>
              <a:spLocks noChangeShapeType="1"/>
            </p:cNvSpPr>
            <p:nvPr/>
          </p:nvSpPr>
          <p:spPr bwMode="auto">
            <a:xfrm>
              <a:off x="1129" y="3384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Rectangle 165"/>
            <p:cNvSpPr>
              <a:spLocks noChangeArrowheads="1"/>
            </p:cNvSpPr>
            <p:nvPr/>
          </p:nvSpPr>
          <p:spPr bwMode="auto">
            <a:xfrm>
              <a:off x="3151" y="3284"/>
              <a:ext cx="2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95" name="Freeform 166"/>
            <p:cNvSpPr>
              <a:spLocks/>
            </p:cNvSpPr>
            <p:nvPr/>
          </p:nvSpPr>
          <p:spPr bwMode="auto">
            <a:xfrm>
              <a:off x="3171" y="3354"/>
              <a:ext cx="18" cy="55"/>
            </a:xfrm>
            <a:custGeom>
              <a:avLst/>
              <a:gdLst>
                <a:gd name="T0" fmla="*/ 0 w 18"/>
                <a:gd name="T1" fmla="*/ 0 h 55"/>
                <a:gd name="T2" fmla="*/ 18 w 18"/>
                <a:gd name="T3" fmla="*/ 27 h 55"/>
                <a:gd name="T4" fmla="*/ 0 w 18"/>
                <a:gd name="T5" fmla="*/ 55 h 55"/>
                <a:gd name="T6" fmla="*/ 0 w 18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55"/>
                <a:gd name="T14" fmla="*/ 18 w 18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55">
                  <a:moveTo>
                    <a:pt x="0" y="0"/>
                  </a:moveTo>
                  <a:lnTo>
                    <a:pt x="18" y="27"/>
                  </a:lnTo>
                  <a:lnTo>
                    <a:pt x="0" y="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167"/>
            <p:cNvSpPr>
              <a:spLocks noChangeShapeType="1"/>
            </p:cNvSpPr>
            <p:nvPr/>
          </p:nvSpPr>
          <p:spPr bwMode="auto">
            <a:xfrm flipV="1">
              <a:off x="195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168"/>
            <p:cNvSpPr>
              <a:spLocks noChangeShapeType="1"/>
            </p:cNvSpPr>
            <p:nvPr/>
          </p:nvSpPr>
          <p:spPr bwMode="auto">
            <a:xfrm flipV="1">
              <a:off x="1952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169"/>
            <p:cNvSpPr>
              <a:spLocks noChangeShapeType="1"/>
            </p:cNvSpPr>
            <p:nvPr/>
          </p:nvSpPr>
          <p:spPr bwMode="auto">
            <a:xfrm flipV="1">
              <a:off x="1954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170"/>
            <p:cNvSpPr>
              <a:spLocks noChangeShapeType="1"/>
            </p:cNvSpPr>
            <p:nvPr/>
          </p:nvSpPr>
          <p:spPr bwMode="auto">
            <a:xfrm flipV="1">
              <a:off x="195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Rectangle 171"/>
            <p:cNvSpPr>
              <a:spLocks noChangeArrowheads="1"/>
            </p:cNvSpPr>
            <p:nvPr/>
          </p:nvSpPr>
          <p:spPr bwMode="auto">
            <a:xfrm>
              <a:off x="1978" y="2675"/>
              <a:ext cx="2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01" name="Freeform 172"/>
            <p:cNvSpPr>
              <a:spLocks/>
            </p:cNvSpPr>
            <p:nvPr/>
          </p:nvSpPr>
          <p:spPr bwMode="auto">
            <a:xfrm>
              <a:off x="1936" y="2684"/>
              <a:ext cx="36" cy="28"/>
            </a:xfrm>
            <a:custGeom>
              <a:avLst/>
              <a:gdLst>
                <a:gd name="T0" fmla="*/ 0 w 36"/>
                <a:gd name="T1" fmla="*/ 28 h 28"/>
                <a:gd name="T2" fmla="*/ 18 w 36"/>
                <a:gd name="T3" fmla="*/ 0 h 28"/>
                <a:gd name="T4" fmla="*/ 36 w 36"/>
                <a:gd name="T5" fmla="*/ 28 h 28"/>
                <a:gd name="T6" fmla="*/ 0 w 36"/>
                <a:gd name="T7" fmla="*/ 28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28"/>
                <a:gd name="T14" fmla="*/ 36 w 36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28">
                  <a:moveTo>
                    <a:pt x="0" y="28"/>
                  </a:moveTo>
                  <a:lnTo>
                    <a:pt x="18" y="0"/>
                  </a:lnTo>
                  <a:lnTo>
                    <a:pt x="36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Rectangle 173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74"/>
            <p:cNvSpPr>
              <a:spLocks noChangeShapeType="1"/>
            </p:cNvSpPr>
            <p:nvPr/>
          </p:nvSpPr>
          <p:spPr bwMode="auto">
            <a:xfrm>
              <a:off x="1541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Rectangle 175"/>
            <p:cNvSpPr>
              <a:spLocks noChangeArrowheads="1"/>
            </p:cNvSpPr>
            <p:nvPr/>
          </p:nvSpPr>
          <p:spPr bwMode="auto">
            <a:xfrm>
              <a:off x="1521" y="3400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05" name="Rectangle 176"/>
            <p:cNvSpPr>
              <a:spLocks noChangeArrowheads="1"/>
            </p:cNvSpPr>
            <p:nvPr/>
          </p:nvSpPr>
          <p:spPr bwMode="auto">
            <a:xfrm>
              <a:off x="1962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06" name="Line 177"/>
            <p:cNvSpPr>
              <a:spLocks noChangeShapeType="1"/>
            </p:cNvSpPr>
            <p:nvPr/>
          </p:nvSpPr>
          <p:spPr bwMode="auto">
            <a:xfrm>
              <a:off x="2366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178"/>
            <p:cNvSpPr>
              <a:spLocks noChangeArrowheads="1"/>
            </p:cNvSpPr>
            <p:nvPr/>
          </p:nvSpPr>
          <p:spPr bwMode="auto">
            <a:xfrm>
              <a:off x="2368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08" name="Line 179"/>
            <p:cNvSpPr>
              <a:spLocks noChangeShapeType="1"/>
            </p:cNvSpPr>
            <p:nvPr/>
          </p:nvSpPr>
          <p:spPr bwMode="auto">
            <a:xfrm>
              <a:off x="2779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Rectangle 180"/>
            <p:cNvSpPr>
              <a:spLocks noChangeArrowheads="1"/>
            </p:cNvSpPr>
            <p:nvPr/>
          </p:nvSpPr>
          <p:spPr bwMode="auto">
            <a:xfrm>
              <a:off x="2781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10" name="Rectangle 181"/>
            <p:cNvSpPr>
              <a:spLocks noChangeArrowheads="1"/>
            </p:cNvSpPr>
            <p:nvPr/>
          </p:nvSpPr>
          <p:spPr bwMode="auto">
            <a:xfrm>
              <a:off x="1901" y="4167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2111" name="Line 182"/>
            <p:cNvSpPr>
              <a:spLocks noChangeShapeType="1"/>
            </p:cNvSpPr>
            <p:nvPr/>
          </p:nvSpPr>
          <p:spPr bwMode="auto">
            <a:xfrm>
              <a:off x="1944" y="4198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183"/>
            <p:cNvSpPr>
              <a:spLocks noChangeArrowheads="1"/>
            </p:cNvSpPr>
            <p:nvPr/>
          </p:nvSpPr>
          <p:spPr bwMode="auto">
            <a:xfrm>
              <a:off x="1901" y="4051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113" name="Line 184"/>
            <p:cNvSpPr>
              <a:spLocks noChangeShapeType="1"/>
            </p:cNvSpPr>
            <p:nvPr/>
          </p:nvSpPr>
          <p:spPr bwMode="auto">
            <a:xfrm>
              <a:off x="1944" y="4082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185"/>
            <p:cNvSpPr>
              <a:spLocks noChangeArrowheads="1"/>
            </p:cNvSpPr>
            <p:nvPr/>
          </p:nvSpPr>
          <p:spPr bwMode="auto">
            <a:xfrm>
              <a:off x="1901" y="3935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115" name="Line 186"/>
            <p:cNvSpPr>
              <a:spLocks noChangeShapeType="1"/>
            </p:cNvSpPr>
            <p:nvPr/>
          </p:nvSpPr>
          <p:spPr bwMode="auto">
            <a:xfrm>
              <a:off x="1944" y="3965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Rectangle 187"/>
            <p:cNvSpPr>
              <a:spLocks noChangeArrowheads="1"/>
            </p:cNvSpPr>
            <p:nvPr/>
          </p:nvSpPr>
          <p:spPr bwMode="auto">
            <a:xfrm>
              <a:off x="1901" y="3819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117" name="Line 188"/>
            <p:cNvSpPr>
              <a:spLocks noChangeShapeType="1"/>
            </p:cNvSpPr>
            <p:nvPr/>
          </p:nvSpPr>
          <p:spPr bwMode="auto">
            <a:xfrm>
              <a:off x="1944" y="384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Rectangle 189"/>
            <p:cNvSpPr>
              <a:spLocks noChangeArrowheads="1"/>
            </p:cNvSpPr>
            <p:nvPr/>
          </p:nvSpPr>
          <p:spPr bwMode="auto">
            <a:xfrm>
              <a:off x="1901" y="3702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119" name="Line 190"/>
            <p:cNvSpPr>
              <a:spLocks noChangeShapeType="1"/>
            </p:cNvSpPr>
            <p:nvPr/>
          </p:nvSpPr>
          <p:spPr bwMode="auto">
            <a:xfrm>
              <a:off x="1944" y="3733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Rectangle 191"/>
            <p:cNvSpPr>
              <a:spLocks noChangeArrowheads="1"/>
            </p:cNvSpPr>
            <p:nvPr/>
          </p:nvSpPr>
          <p:spPr bwMode="auto">
            <a:xfrm>
              <a:off x="1901" y="3586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21" name="Line 192"/>
            <p:cNvSpPr>
              <a:spLocks noChangeShapeType="1"/>
            </p:cNvSpPr>
            <p:nvPr/>
          </p:nvSpPr>
          <p:spPr bwMode="auto">
            <a:xfrm>
              <a:off x="1944" y="361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Rectangle 193"/>
            <p:cNvSpPr>
              <a:spLocks noChangeArrowheads="1"/>
            </p:cNvSpPr>
            <p:nvPr/>
          </p:nvSpPr>
          <p:spPr bwMode="auto">
            <a:xfrm>
              <a:off x="1901" y="3467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23" name="Line 194"/>
            <p:cNvSpPr>
              <a:spLocks noChangeShapeType="1"/>
            </p:cNvSpPr>
            <p:nvPr/>
          </p:nvSpPr>
          <p:spPr bwMode="auto">
            <a:xfrm>
              <a:off x="1944" y="349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Rectangle 195"/>
            <p:cNvSpPr>
              <a:spLocks noChangeArrowheads="1"/>
            </p:cNvSpPr>
            <p:nvPr/>
          </p:nvSpPr>
          <p:spPr bwMode="auto">
            <a:xfrm>
              <a:off x="1921" y="3235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25" name="Line 196"/>
            <p:cNvSpPr>
              <a:spLocks noChangeShapeType="1"/>
            </p:cNvSpPr>
            <p:nvPr/>
          </p:nvSpPr>
          <p:spPr bwMode="auto">
            <a:xfrm>
              <a:off x="1944" y="3265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Rectangle 197"/>
            <p:cNvSpPr>
              <a:spLocks noChangeArrowheads="1"/>
            </p:cNvSpPr>
            <p:nvPr/>
          </p:nvSpPr>
          <p:spPr bwMode="auto">
            <a:xfrm>
              <a:off x="1921" y="3118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27" name="Line 198"/>
            <p:cNvSpPr>
              <a:spLocks noChangeShapeType="1"/>
            </p:cNvSpPr>
            <p:nvPr/>
          </p:nvSpPr>
          <p:spPr bwMode="auto">
            <a:xfrm>
              <a:off x="1944" y="314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Rectangle 199"/>
            <p:cNvSpPr>
              <a:spLocks noChangeArrowheads="1"/>
            </p:cNvSpPr>
            <p:nvPr/>
          </p:nvSpPr>
          <p:spPr bwMode="auto">
            <a:xfrm>
              <a:off x="1921" y="3002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29" name="Line 200"/>
            <p:cNvSpPr>
              <a:spLocks noChangeShapeType="1"/>
            </p:cNvSpPr>
            <p:nvPr/>
          </p:nvSpPr>
          <p:spPr bwMode="auto">
            <a:xfrm>
              <a:off x="1944" y="3033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Rectangle 201"/>
            <p:cNvSpPr>
              <a:spLocks noChangeArrowheads="1"/>
            </p:cNvSpPr>
            <p:nvPr/>
          </p:nvSpPr>
          <p:spPr bwMode="auto">
            <a:xfrm>
              <a:off x="1921" y="2886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31" name="Line 202"/>
            <p:cNvSpPr>
              <a:spLocks noChangeShapeType="1"/>
            </p:cNvSpPr>
            <p:nvPr/>
          </p:nvSpPr>
          <p:spPr bwMode="auto">
            <a:xfrm>
              <a:off x="1944" y="291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Rectangle 203"/>
            <p:cNvSpPr>
              <a:spLocks noChangeArrowheads="1"/>
            </p:cNvSpPr>
            <p:nvPr/>
          </p:nvSpPr>
          <p:spPr bwMode="auto">
            <a:xfrm>
              <a:off x="1921" y="277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33" name="Line 204"/>
            <p:cNvSpPr>
              <a:spLocks noChangeShapeType="1"/>
            </p:cNvSpPr>
            <p:nvPr/>
          </p:nvSpPr>
          <p:spPr bwMode="auto">
            <a:xfrm>
              <a:off x="1944" y="2800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Freeform 205"/>
            <p:cNvSpPr>
              <a:spLocks/>
            </p:cNvSpPr>
            <p:nvPr/>
          </p:nvSpPr>
          <p:spPr bwMode="auto">
            <a:xfrm>
              <a:off x="1651" y="4106"/>
              <a:ext cx="28" cy="223"/>
            </a:xfrm>
            <a:custGeom>
              <a:avLst/>
              <a:gdLst>
                <a:gd name="T0" fmla="*/ 112 w 14"/>
                <a:gd name="T1" fmla="*/ 0 h 73"/>
                <a:gd name="T2" fmla="*/ 96 w 14"/>
                <a:gd name="T3" fmla="*/ 290 h 73"/>
                <a:gd name="T4" fmla="*/ 80 w 14"/>
                <a:gd name="T5" fmla="*/ 568 h 73"/>
                <a:gd name="T6" fmla="*/ 64 w 14"/>
                <a:gd name="T7" fmla="*/ 886 h 73"/>
                <a:gd name="T8" fmla="*/ 48 w 14"/>
                <a:gd name="T9" fmla="*/ 1167 h 73"/>
                <a:gd name="T10" fmla="*/ 32 w 14"/>
                <a:gd name="T11" fmla="*/ 1485 h 73"/>
                <a:gd name="T12" fmla="*/ 16 w 14"/>
                <a:gd name="T13" fmla="*/ 1793 h 73"/>
                <a:gd name="T14" fmla="*/ 0 w 14"/>
                <a:gd name="T15" fmla="*/ 2080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73"/>
                <a:gd name="T26" fmla="*/ 14 w 14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73">
                  <a:moveTo>
                    <a:pt x="14" y="0"/>
                  </a:moveTo>
                  <a:lnTo>
                    <a:pt x="12" y="10"/>
                  </a:lnTo>
                  <a:lnTo>
                    <a:pt x="10" y="20"/>
                  </a:lnTo>
                  <a:lnTo>
                    <a:pt x="8" y="31"/>
                  </a:lnTo>
                  <a:lnTo>
                    <a:pt x="6" y="41"/>
                  </a:lnTo>
                  <a:lnTo>
                    <a:pt x="4" y="52"/>
                  </a:lnTo>
                  <a:lnTo>
                    <a:pt x="2" y="63"/>
                  </a:lnTo>
                  <a:lnTo>
                    <a:pt x="0" y="7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Freeform 206"/>
            <p:cNvSpPr>
              <a:spLocks/>
            </p:cNvSpPr>
            <p:nvPr/>
          </p:nvSpPr>
          <p:spPr bwMode="auto">
            <a:xfrm>
              <a:off x="1679" y="2650"/>
              <a:ext cx="1197" cy="1456"/>
            </a:xfrm>
            <a:custGeom>
              <a:avLst/>
              <a:gdLst>
                <a:gd name="T0" fmla="*/ 65 w 592"/>
                <a:gd name="T1" fmla="*/ 12538 h 476"/>
                <a:gd name="T2" fmla="*/ 148 w 592"/>
                <a:gd name="T3" fmla="*/ 11302 h 476"/>
                <a:gd name="T4" fmla="*/ 233 w 592"/>
                <a:gd name="T5" fmla="*/ 10189 h 476"/>
                <a:gd name="T6" fmla="*/ 315 w 592"/>
                <a:gd name="T7" fmla="*/ 9189 h 476"/>
                <a:gd name="T8" fmla="*/ 396 w 592"/>
                <a:gd name="T9" fmla="*/ 8299 h 476"/>
                <a:gd name="T10" fmla="*/ 479 w 592"/>
                <a:gd name="T11" fmla="*/ 7522 h 476"/>
                <a:gd name="T12" fmla="*/ 560 w 592"/>
                <a:gd name="T13" fmla="*/ 6840 h 476"/>
                <a:gd name="T14" fmla="*/ 645 w 592"/>
                <a:gd name="T15" fmla="*/ 6268 h 476"/>
                <a:gd name="T16" fmla="*/ 728 w 592"/>
                <a:gd name="T17" fmla="*/ 5812 h 476"/>
                <a:gd name="T18" fmla="*/ 809 w 592"/>
                <a:gd name="T19" fmla="*/ 5408 h 476"/>
                <a:gd name="T20" fmla="*/ 892 w 592"/>
                <a:gd name="T21" fmla="*/ 5090 h 476"/>
                <a:gd name="T22" fmla="*/ 977 w 592"/>
                <a:gd name="T23" fmla="*/ 4894 h 476"/>
                <a:gd name="T24" fmla="*/ 1060 w 592"/>
                <a:gd name="T25" fmla="*/ 4753 h 476"/>
                <a:gd name="T26" fmla="*/ 1140 w 592"/>
                <a:gd name="T27" fmla="*/ 4668 h 476"/>
                <a:gd name="T28" fmla="*/ 1223 w 592"/>
                <a:gd name="T29" fmla="*/ 4668 h 476"/>
                <a:gd name="T30" fmla="*/ 1304 w 592"/>
                <a:gd name="T31" fmla="*/ 4726 h 476"/>
                <a:gd name="T32" fmla="*/ 1389 w 592"/>
                <a:gd name="T33" fmla="*/ 4836 h 476"/>
                <a:gd name="T34" fmla="*/ 1472 w 592"/>
                <a:gd name="T35" fmla="*/ 4977 h 476"/>
                <a:gd name="T36" fmla="*/ 1553 w 592"/>
                <a:gd name="T37" fmla="*/ 5212 h 476"/>
                <a:gd name="T38" fmla="*/ 1636 w 592"/>
                <a:gd name="T39" fmla="*/ 5463 h 476"/>
                <a:gd name="T40" fmla="*/ 1721 w 592"/>
                <a:gd name="T41" fmla="*/ 5754 h 476"/>
                <a:gd name="T42" fmla="*/ 1804 w 592"/>
                <a:gd name="T43" fmla="*/ 6099 h 476"/>
                <a:gd name="T44" fmla="*/ 1884 w 592"/>
                <a:gd name="T45" fmla="*/ 6466 h 476"/>
                <a:gd name="T46" fmla="*/ 1967 w 592"/>
                <a:gd name="T47" fmla="*/ 6840 h 476"/>
                <a:gd name="T48" fmla="*/ 2048 w 592"/>
                <a:gd name="T49" fmla="*/ 7271 h 476"/>
                <a:gd name="T50" fmla="*/ 2133 w 592"/>
                <a:gd name="T51" fmla="*/ 7699 h 476"/>
                <a:gd name="T52" fmla="*/ 2216 w 592"/>
                <a:gd name="T53" fmla="*/ 8130 h 476"/>
                <a:gd name="T54" fmla="*/ 2297 w 592"/>
                <a:gd name="T55" fmla="*/ 8589 h 476"/>
                <a:gd name="T56" fmla="*/ 2380 w 592"/>
                <a:gd name="T57" fmla="*/ 9020 h 476"/>
                <a:gd name="T58" fmla="*/ 2465 w 592"/>
                <a:gd name="T59" fmla="*/ 9470 h 476"/>
                <a:gd name="T60" fmla="*/ 2548 w 592"/>
                <a:gd name="T61" fmla="*/ 9898 h 476"/>
                <a:gd name="T62" fmla="*/ 2629 w 592"/>
                <a:gd name="T63" fmla="*/ 10330 h 476"/>
                <a:gd name="T64" fmla="*/ 2711 w 592"/>
                <a:gd name="T65" fmla="*/ 10730 h 476"/>
                <a:gd name="T66" fmla="*/ 2792 w 592"/>
                <a:gd name="T67" fmla="*/ 11134 h 476"/>
                <a:gd name="T68" fmla="*/ 2877 w 592"/>
                <a:gd name="T69" fmla="*/ 11507 h 476"/>
                <a:gd name="T70" fmla="*/ 2960 w 592"/>
                <a:gd name="T71" fmla="*/ 11844 h 476"/>
                <a:gd name="T72" fmla="*/ 3041 w 592"/>
                <a:gd name="T73" fmla="*/ 12134 h 476"/>
                <a:gd name="T74" fmla="*/ 3124 w 592"/>
                <a:gd name="T75" fmla="*/ 12388 h 476"/>
                <a:gd name="T76" fmla="*/ 3209 w 592"/>
                <a:gd name="T77" fmla="*/ 12621 h 476"/>
                <a:gd name="T78" fmla="*/ 3292 w 592"/>
                <a:gd name="T79" fmla="*/ 12789 h 476"/>
                <a:gd name="T80" fmla="*/ 3373 w 592"/>
                <a:gd name="T81" fmla="*/ 12911 h 476"/>
                <a:gd name="T82" fmla="*/ 3456 w 592"/>
                <a:gd name="T83" fmla="*/ 12969 h 476"/>
                <a:gd name="T84" fmla="*/ 3536 w 592"/>
                <a:gd name="T85" fmla="*/ 12969 h 476"/>
                <a:gd name="T86" fmla="*/ 3621 w 592"/>
                <a:gd name="T87" fmla="*/ 12875 h 476"/>
                <a:gd name="T88" fmla="*/ 3704 w 592"/>
                <a:gd name="T89" fmla="*/ 12761 h 476"/>
                <a:gd name="T90" fmla="*/ 3785 w 592"/>
                <a:gd name="T91" fmla="*/ 12538 h 476"/>
                <a:gd name="T92" fmla="*/ 3868 w 592"/>
                <a:gd name="T93" fmla="*/ 12248 h 476"/>
                <a:gd name="T94" fmla="*/ 3949 w 592"/>
                <a:gd name="T95" fmla="*/ 11844 h 476"/>
                <a:gd name="T96" fmla="*/ 4036 w 592"/>
                <a:gd name="T97" fmla="*/ 11388 h 476"/>
                <a:gd name="T98" fmla="*/ 4117 w 592"/>
                <a:gd name="T99" fmla="*/ 10816 h 476"/>
                <a:gd name="T100" fmla="*/ 4200 w 592"/>
                <a:gd name="T101" fmla="*/ 10161 h 476"/>
                <a:gd name="T102" fmla="*/ 4280 w 592"/>
                <a:gd name="T103" fmla="*/ 9384 h 476"/>
                <a:gd name="T104" fmla="*/ 4365 w 592"/>
                <a:gd name="T105" fmla="*/ 8494 h 476"/>
                <a:gd name="T106" fmla="*/ 4448 w 592"/>
                <a:gd name="T107" fmla="*/ 7494 h 476"/>
                <a:gd name="T108" fmla="*/ 4529 w 592"/>
                <a:gd name="T109" fmla="*/ 6381 h 476"/>
                <a:gd name="T110" fmla="*/ 4612 w 592"/>
                <a:gd name="T111" fmla="*/ 5154 h 476"/>
                <a:gd name="T112" fmla="*/ 4693 w 592"/>
                <a:gd name="T113" fmla="*/ 3808 h 476"/>
                <a:gd name="T114" fmla="*/ 4780 w 592"/>
                <a:gd name="T115" fmla="*/ 2322 h 476"/>
                <a:gd name="T116" fmla="*/ 4861 w 592"/>
                <a:gd name="T117" fmla="*/ 682 h 47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92"/>
                <a:gd name="T178" fmla="*/ 0 h 476"/>
                <a:gd name="T179" fmla="*/ 592 w 592"/>
                <a:gd name="T180" fmla="*/ 476 h 47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92" h="476">
                  <a:moveTo>
                    <a:pt x="0" y="476"/>
                  </a:moveTo>
                  <a:lnTo>
                    <a:pt x="2" y="467"/>
                  </a:lnTo>
                  <a:lnTo>
                    <a:pt x="4" y="457"/>
                  </a:lnTo>
                  <a:lnTo>
                    <a:pt x="6" y="448"/>
                  </a:lnTo>
                  <a:lnTo>
                    <a:pt x="8" y="438"/>
                  </a:lnTo>
                  <a:lnTo>
                    <a:pt x="10" y="429"/>
                  </a:lnTo>
                  <a:lnTo>
                    <a:pt x="12" y="421"/>
                  </a:lnTo>
                  <a:lnTo>
                    <a:pt x="14" y="412"/>
                  </a:lnTo>
                  <a:lnTo>
                    <a:pt x="16" y="403"/>
                  </a:lnTo>
                  <a:lnTo>
                    <a:pt x="18" y="395"/>
                  </a:lnTo>
                  <a:lnTo>
                    <a:pt x="20" y="387"/>
                  </a:lnTo>
                  <a:lnTo>
                    <a:pt x="22" y="379"/>
                  </a:lnTo>
                  <a:lnTo>
                    <a:pt x="24" y="371"/>
                  </a:lnTo>
                  <a:lnTo>
                    <a:pt x="26" y="364"/>
                  </a:lnTo>
                  <a:lnTo>
                    <a:pt x="28" y="356"/>
                  </a:lnTo>
                  <a:lnTo>
                    <a:pt x="30" y="349"/>
                  </a:lnTo>
                  <a:lnTo>
                    <a:pt x="32" y="342"/>
                  </a:lnTo>
                  <a:lnTo>
                    <a:pt x="34" y="335"/>
                  </a:lnTo>
                  <a:lnTo>
                    <a:pt x="36" y="328"/>
                  </a:lnTo>
                  <a:lnTo>
                    <a:pt x="38" y="321"/>
                  </a:lnTo>
                  <a:lnTo>
                    <a:pt x="40" y="315"/>
                  </a:lnTo>
                  <a:lnTo>
                    <a:pt x="42" y="308"/>
                  </a:lnTo>
                  <a:lnTo>
                    <a:pt x="44" y="302"/>
                  </a:lnTo>
                  <a:lnTo>
                    <a:pt x="46" y="296"/>
                  </a:lnTo>
                  <a:lnTo>
                    <a:pt x="48" y="290"/>
                  </a:lnTo>
                  <a:lnTo>
                    <a:pt x="50" y="284"/>
                  </a:lnTo>
                  <a:lnTo>
                    <a:pt x="52" y="279"/>
                  </a:lnTo>
                  <a:lnTo>
                    <a:pt x="54" y="273"/>
                  </a:lnTo>
                  <a:lnTo>
                    <a:pt x="56" y="268"/>
                  </a:lnTo>
                  <a:lnTo>
                    <a:pt x="58" y="263"/>
                  </a:lnTo>
                  <a:lnTo>
                    <a:pt x="60" y="258"/>
                  </a:lnTo>
                  <a:lnTo>
                    <a:pt x="62" y="253"/>
                  </a:lnTo>
                  <a:lnTo>
                    <a:pt x="64" y="248"/>
                  </a:lnTo>
                  <a:lnTo>
                    <a:pt x="66" y="244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1"/>
                  </a:lnTo>
                  <a:lnTo>
                    <a:pt x="74" y="227"/>
                  </a:lnTo>
                  <a:lnTo>
                    <a:pt x="76" y="223"/>
                  </a:lnTo>
                  <a:lnTo>
                    <a:pt x="78" y="219"/>
                  </a:lnTo>
                  <a:lnTo>
                    <a:pt x="80" y="216"/>
                  </a:lnTo>
                  <a:lnTo>
                    <a:pt x="82" y="212"/>
                  </a:lnTo>
                  <a:lnTo>
                    <a:pt x="84" y="209"/>
                  </a:lnTo>
                  <a:lnTo>
                    <a:pt x="86" y="206"/>
                  </a:lnTo>
                  <a:lnTo>
                    <a:pt x="88" y="203"/>
                  </a:lnTo>
                  <a:lnTo>
                    <a:pt x="90" y="200"/>
                  </a:lnTo>
                  <a:lnTo>
                    <a:pt x="92" y="197"/>
                  </a:lnTo>
                  <a:lnTo>
                    <a:pt x="94" y="194"/>
                  </a:lnTo>
                  <a:lnTo>
                    <a:pt x="96" y="192"/>
                  </a:lnTo>
                  <a:lnTo>
                    <a:pt x="98" y="189"/>
                  </a:lnTo>
                  <a:lnTo>
                    <a:pt x="100" y="187"/>
                  </a:lnTo>
                  <a:lnTo>
                    <a:pt x="102" y="184"/>
                  </a:lnTo>
                  <a:lnTo>
                    <a:pt x="104" y="182"/>
                  </a:lnTo>
                  <a:lnTo>
                    <a:pt x="106" y="180"/>
                  </a:lnTo>
                  <a:lnTo>
                    <a:pt x="108" y="178"/>
                  </a:lnTo>
                  <a:lnTo>
                    <a:pt x="110" y="177"/>
                  </a:lnTo>
                  <a:lnTo>
                    <a:pt x="112" y="175"/>
                  </a:lnTo>
                  <a:lnTo>
                    <a:pt x="114" y="173"/>
                  </a:lnTo>
                  <a:lnTo>
                    <a:pt x="116" y="172"/>
                  </a:lnTo>
                  <a:lnTo>
                    <a:pt x="118" y="171"/>
                  </a:lnTo>
                  <a:lnTo>
                    <a:pt x="120" y="169"/>
                  </a:lnTo>
                  <a:lnTo>
                    <a:pt x="122" y="168"/>
                  </a:lnTo>
                  <a:lnTo>
                    <a:pt x="124" y="167"/>
                  </a:lnTo>
                  <a:lnTo>
                    <a:pt x="126" y="166"/>
                  </a:lnTo>
                  <a:lnTo>
                    <a:pt x="128" y="166"/>
                  </a:lnTo>
                  <a:lnTo>
                    <a:pt x="130" y="165"/>
                  </a:lnTo>
                  <a:lnTo>
                    <a:pt x="132" y="164"/>
                  </a:lnTo>
                  <a:lnTo>
                    <a:pt x="134" y="164"/>
                  </a:lnTo>
                  <a:lnTo>
                    <a:pt x="136" y="163"/>
                  </a:lnTo>
                  <a:lnTo>
                    <a:pt x="138" y="163"/>
                  </a:lnTo>
                  <a:lnTo>
                    <a:pt x="140" y="163"/>
                  </a:lnTo>
                  <a:lnTo>
                    <a:pt x="142" y="163"/>
                  </a:lnTo>
                  <a:lnTo>
                    <a:pt x="144" y="163"/>
                  </a:lnTo>
                  <a:lnTo>
                    <a:pt x="146" y="163"/>
                  </a:lnTo>
                  <a:lnTo>
                    <a:pt x="148" y="163"/>
                  </a:lnTo>
                  <a:lnTo>
                    <a:pt x="150" y="163"/>
                  </a:lnTo>
                  <a:lnTo>
                    <a:pt x="152" y="163"/>
                  </a:lnTo>
                  <a:lnTo>
                    <a:pt x="154" y="164"/>
                  </a:lnTo>
                  <a:lnTo>
                    <a:pt x="156" y="164"/>
                  </a:lnTo>
                  <a:lnTo>
                    <a:pt x="158" y="165"/>
                  </a:lnTo>
                  <a:lnTo>
                    <a:pt x="160" y="165"/>
                  </a:lnTo>
                  <a:lnTo>
                    <a:pt x="162" y="166"/>
                  </a:lnTo>
                  <a:lnTo>
                    <a:pt x="164" y="167"/>
                  </a:lnTo>
                  <a:lnTo>
                    <a:pt x="166" y="168"/>
                  </a:lnTo>
                  <a:lnTo>
                    <a:pt x="168" y="169"/>
                  </a:lnTo>
                  <a:lnTo>
                    <a:pt x="170" y="170"/>
                  </a:lnTo>
                  <a:lnTo>
                    <a:pt x="172" y="171"/>
                  </a:lnTo>
                  <a:lnTo>
                    <a:pt x="174" y="172"/>
                  </a:lnTo>
                  <a:lnTo>
                    <a:pt x="176" y="173"/>
                  </a:lnTo>
                  <a:lnTo>
                    <a:pt x="178" y="174"/>
                  </a:lnTo>
                  <a:lnTo>
                    <a:pt x="180" y="176"/>
                  </a:lnTo>
                  <a:lnTo>
                    <a:pt x="182" y="177"/>
                  </a:lnTo>
                  <a:lnTo>
                    <a:pt x="184" y="179"/>
                  </a:lnTo>
                  <a:lnTo>
                    <a:pt x="186" y="180"/>
                  </a:lnTo>
                  <a:lnTo>
                    <a:pt x="188" y="182"/>
                  </a:lnTo>
                  <a:lnTo>
                    <a:pt x="190" y="184"/>
                  </a:lnTo>
                  <a:lnTo>
                    <a:pt x="192" y="185"/>
                  </a:lnTo>
                  <a:lnTo>
                    <a:pt x="194" y="187"/>
                  </a:lnTo>
                  <a:lnTo>
                    <a:pt x="196" y="189"/>
                  </a:lnTo>
                  <a:lnTo>
                    <a:pt x="198" y="191"/>
                  </a:lnTo>
                  <a:lnTo>
                    <a:pt x="200" y="193"/>
                  </a:lnTo>
                  <a:lnTo>
                    <a:pt x="202" y="195"/>
                  </a:lnTo>
                  <a:lnTo>
                    <a:pt x="204" y="197"/>
                  </a:lnTo>
                  <a:lnTo>
                    <a:pt x="206" y="199"/>
                  </a:lnTo>
                  <a:lnTo>
                    <a:pt x="208" y="201"/>
                  </a:lnTo>
                  <a:lnTo>
                    <a:pt x="210" y="204"/>
                  </a:lnTo>
                  <a:lnTo>
                    <a:pt x="212" y="206"/>
                  </a:lnTo>
                  <a:lnTo>
                    <a:pt x="214" y="208"/>
                  </a:lnTo>
                  <a:lnTo>
                    <a:pt x="216" y="211"/>
                  </a:lnTo>
                  <a:lnTo>
                    <a:pt x="218" y="213"/>
                  </a:lnTo>
                  <a:lnTo>
                    <a:pt x="220" y="216"/>
                  </a:lnTo>
                  <a:lnTo>
                    <a:pt x="222" y="218"/>
                  </a:lnTo>
                  <a:lnTo>
                    <a:pt x="224" y="221"/>
                  </a:lnTo>
                  <a:lnTo>
                    <a:pt x="226" y="223"/>
                  </a:lnTo>
                  <a:lnTo>
                    <a:pt x="228" y="226"/>
                  </a:lnTo>
                  <a:lnTo>
                    <a:pt x="230" y="228"/>
                  </a:lnTo>
                  <a:lnTo>
                    <a:pt x="232" y="231"/>
                  </a:lnTo>
                  <a:lnTo>
                    <a:pt x="234" y="234"/>
                  </a:lnTo>
                  <a:lnTo>
                    <a:pt x="236" y="237"/>
                  </a:lnTo>
                  <a:lnTo>
                    <a:pt x="238" y="239"/>
                  </a:lnTo>
                  <a:lnTo>
                    <a:pt x="240" y="242"/>
                  </a:lnTo>
                  <a:lnTo>
                    <a:pt x="242" y="245"/>
                  </a:lnTo>
                  <a:lnTo>
                    <a:pt x="244" y="248"/>
                  </a:lnTo>
                  <a:lnTo>
                    <a:pt x="246" y="251"/>
                  </a:lnTo>
                  <a:lnTo>
                    <a:pt x="248" y="254"/>
                  </a:lnTo>
                  <a:lnTo>
                    <a:pt x="250" y="257"/>
                  </a:lnTo>
                  <a:lnTo>
                    <a:pt x="252" y="260"/>
                  </a:lnTo>
                  <a:lnTo>
                    <a:pt x="254" y="263"/>
                  </a:lnTo>
                  <a:lnTo>
                    <a:pt x="256" y="266"/>
                  </a:lnTo>
                  <a:lnTo>
                    <a:pt x="258" y="269"/>
                  </a:lnTo>
                  <a:lnTo>
                    <a:pt x="260" y="272"/>
                  </a:lnTo>
                  <a:lnTo>
                    <a:pt x="262" y="275"/>
                  </a:lnTo>
                  <a:lnTo>
                    <a:pt x="264" y="278"/>
                  </a:lnTo>
                  <a:lnTo>
                    <a:pt x="266" y="281"/>
                  </a:lnTo>
                  <a:lnTo>
                    <a:pt x="268" y="284"/>
                  </a:lnTo>
                  <a:lnTo>
                    <a:pt x="270" y="287"/>
                  </a:lnTo>
                  <a:lnTo>
                    <a:pt x="272" y="290"/>
                  </a:lnTo>
                  <a:lnTo>
                    <a:pt x="274" y="293"/>
                  </a:lnTo>
                  <a:lnTo>
                    <a:pt x="276" y="296"/>
                  </a:lnTo>
                  <a:lnTo>
                    <a:pt x="278" y="300"/>
                  </a:lnTo>
                  <a:lnTo>
                    <a:pt x="280" y="303"/>
                  </a:lnTo>
                  <a:lnTo>
                    <a:pt x="282" y="306"/>
                  </a:lnTo>
                  <a:lnTo>
                    <a:pt x="284" y="309"/>
                  </a:lnTo>
                  <a:lnTo>
                    <a:pt x="286" y="312"/>
                  </a:lnTo>
                  <a:lnTo>
                    <a:pt x="288" y="315"/>
                  </a:lnTo>
                  <a:lnTo>
                    <a:pt x="290" y="318"/>
                  </a:lnTo>
                  <a:lnTo>
                    <a:pt x="292" y="321"/>
                  </a:lnTo>
                  <a:lnTo>
                    <a:pt x="294" y="325"/>
                  </a:lnTo>
                  <a:lnTo>
                    <a:pt x="296" y="328"/>
                  </a:lnTo>
                  <a:lnTo>
                    <a:pt x="298" y="331"/>
                  </a:lnTo>
                  <a:lnTo>
                    <a:pt x="300" y="334"/>
                  </a:lnTo>
                  <a:lnTo>
                    <a:pt x="302" y="337"/>
                  </a:lnTo>
                  <a:lnTo>
                    <a:pt x="304" y="340"/>
                  </a:lnTo>
                  <a:lnTo>
                    <a:pt x="306" y="343"/>
                  </a:lnTo>
                  <a:lnTo>
                    <a:pt x="308" y="346"/>
                  </a:lnTo>
                  <a:lnTo>
                    <a:pt x="310" y="349"/>
                  </a:lnTo>
                  <a:lnTo>
                    <a:pt x="312" y="352"/>
                  </a:lnTo>
                  <a:lnTo>
                    <a:pt x="314" y="355"/>
                  </a:lnTo>
                  <a:lnTo>
                    <a:pt x="316" y="358"/>
                  </a:lnTo>
                  <a:lnTo>
                    <a:pt x="318" y="361"/>
                  </a:lnTo>
                  <a:lnTo>
                    <a:pt x="320" y="364"/>
                  </a:lnTo>
                  <a:lnTo>
                    <a:pt x="322" y="367"/>
                  </a:lnTo>
                  <a:lnTo>
                    <a:pt x="324" y="370"/>
                  </a:lnTo>
                  <a:lnTo>
                    <a:pt x="326" y="373"/>
                  </a:lnTo>
                  <a:lnTo>
                    <a:pt x="328" y="375"/>
                  </a:lnTo>
                  <a:lnTo>
                    <a:pt x="330" y="378"/>
                  </a:lnTo>
                  <a:lnTo>
                    <a:pt x="332" y="381"/>
                  </a:lnTo>
                  <a:lnTo>
                    <a:pt x="334" y="384"/>
                  </a:lnTo>
                  <a:lnTo>
                    <a:pt x="336" y="386"/>
                  </a:lnTo>
                  <a:lnTo>
                    <a:pt x="338" y="389"/>
                  </a:lnTo>
                  <a:lnTo>
                    <a:pt x="340" y="392"/>
                  </a:lnTo>
                  <a:lnTo>
                    <a:pt x="342" y="394"/>
                  </a:lnTo>
                  <a:lnTo>
                    <a:pt x="344" y="397"/>
                  </a:lnTo>
                  <a:lnTo>
                    <a:pt x="346" y="399"/>
                  </a:lnTo>
                  <a:lnTo>
                    <a:pt x="348" y="402"/>
                  </a:lnTo>
                  <a:lnTo>
                    <a:pt x="350" y="404"/>
                  </a:lnTo>
                  <a:lnTo>
                    <a:pt x="352" y="407"/>
                  </a:lnTo>
                  <a:lnTo>
                    <a:pt x="354" y="409"/>
                  </a:lnTo>
                  <a:lnTo>
                    <a:pt x="356" y="411"/>
                  </a:lnTo>
                  <a:lnTo>
                    <a:pt x="358" y="414"/>
                  </a:lnTo>
                  <a:lnTo>
                    <a:pt x="360" y="416"/>
                  </a:lnTo>
                  <a:lnTo>
                    <a:pt x="362" y="418"/>
                  </a:lnTo>
                  <a:lnTo>
                    <a:pt x="364" y="420"/>
                  </a:lnTo>
                  <a:lnTo>
                    <a:pt x="366" y="422"/>
                  </a:lnTo>
                  <a:lnTo>
                    <a:pt x="368" y="424"/>
                  </a:lnTo>
                  <a:lnTo>
                    <a:pt x="370" y="426"/>
                  </a:lnTo>
                  <a:lnTo>
                    <a:pt x="372" y="428"/>
                  </a:lnTo>
                  <a:lnTo>
                    <a:pt x="374" y="430"/>
                  </a:lnTo>
                  <a:lnTo>
                    <a:pt x="376" y="432"/>
                  </a:lnTo>
                  <a:lnTo>
                    <a:pt x="378" y="433"/>
                  </a:lnTo>
                  <a:lnTo>
                    <a:pt x="380" y="435"/>
                  </a:lnTo>
                  <a:lnTo>
                    <a:pt x="382" y="437"/>
                  </a:lnTo>
                  <a:lnTo>
                    <a:pt x="384" y="438"/>
                  </a:lnTo>
                  <a:lnTo>
                    <a:pt x="386" y="440"/>
                  </a:lnTo>
                  <a:lnTo>
                    <a:pt x="388" y="441"/>
                  </a:lnTo>
                  <a:lnTo>
                    <a:pt x="390" y="442"/>
                  </a:lnTo>
                  <a:lnTo>
                    <a:pt x="392" y="443"/>
                  </a:lnTo>
                  <a:lnTo>
                    <a:pt x="394" y="445"/>
                  </a:lnTo>
                  <a:lnTo>
                    <a:pt x="396" y="446"/>
                  </a:lnTo>
                  <a:lnTo>
                    <a:pt x="398" y="447"/>
                  </a:lnTo>
                  <a:lnTo>
                    <a:pt x="400" y="448"/>
                  </a:lnTo>
                  <a:lnTo>
                    <a:pt x="402" y="449"/>
                  </a:lnTo>
                  <a:lnTo>
                    <a:pt x="404" y="450"/>
                  </a:lnTo>
                  <a:lnTo>
                    <a:pt x="406" y="450"/>
                  </a:lnTo>
                  <a:lnTo>
                    <a:pt x="408" y="451"/>
                  </a:lnTo>
                  <a:lnTo>
                    <a:pt x="410" y="452"/>
                  </a:lnTo>
                  <a:lnTo>
                    <a:pt x="412" y="452"/>
                  </a:lnTo>
                  <a:lnTo>
                    <a:pt x="414" y="452"/>
                  </a:lnTo>
                  <a:lnTo>
                    <a:pt x="416" y="453"/>
                  </a:lnTo>
                  <a:lnTo>
                    <a:pt x="418" y="453"/>
                  </a:lnTo>
                  <a:lnTo>
                    <a:pt x="420" y="453"/>
                  </a:lnTo>
                  <a:lnTo>
                    <a:pt x="422" y="453"/>
                  </a:lnTo>
                  <a:lnTo>
                    <a:pt x="424" y="453"/>
                  </a:lnTo>
                  <a:lnTo>
                    <a:pt x="426" y="453"/>
                  </a:lnTo>
                  <a:lnTo>
                    <a:pt x="428" y="453"/>
                  </a:lnTo>
                  <a:lnTo>
                    <a:pt x="430" y="453"/>
                  </a:lnTo>
                  <a:lnTo>
                    <a:pt x="432" y="452"/>
                  </a:lnTo>
                  <a:lnTo>
                    <a:pt x="434" y="452"/>
                  </a:lnTo>
                  <a:lnTo>
                    <a:pt x="436" y="451"/>
                  </a:lnTo>
                  <a:lnTo>
                    <a:pt x="438" y="450"/>
                  </a:lnTo>
                  <a:lnTo>
                    <a:pt x="440" y="450"/>
                  </a:lnTo>
                  <a:lnTo>
                    <a:pt x="442" y="449"/>
                  </a:lnTo>
                  <a:lnTo>
                    <a:pt x="444" y="448"/>
                  </a:lnTo>
                  <a:lnTo>
                    <a:pt x="446" y="447"/>
                  </a:lnTo>
                  <a:lnTo>
                    <a:pt x="448" y="446"/>
                  </a:lnTo>
                  <a:lnTo>
                    <a:pt x="450" y="444"/>
                  </a:lnTo>
                  <a:lnTo>
                    <a:pt x="452" y="443"/>
                  </a:lnTo>
                  <a:lnTo>
                    <a:pt x="454" y="441"/>
                  </a:lnTo>
                  <a:lnTo>
                    <a:pt x="456" y="440"/>
                  </a:lnTo>
                  <a:lnTo>
                    <a:pt x="458" y="438"/>
                  </a:lnTo>
                  <a:lnTo>
                    <a:pt x="460" y="436"/>
                  </a:lnTo>
                  <a:lnTo>
                    <a:pt x="462" y="434"/>
                  </a:lnTo>
                  <a:lnTo>
                    <a:pt x="464" y="432"/>
                  </a:lnTo>
                  <a:lnTo>
                    <a:pt x="466" y="430"/>
                  </a:lnTo>
                  <a:lnTo>
                    <a:pt x="468" y="428"/>
                  </a:lnTo>
                  <a:lnTo>
                    <a:pt x="470" y="425"/>
                  </a:lnTo>
                  <a:lnTo>
                    <a:pt x="472" y="423"/>
                  </a:lnTo>
                  <a:lnTo>
                    <a:pt x="474" y="420"/>
                  </a:lnTo>
                  <a:lnTo>
                    <a:pt x="476" y="417"/>
                  </a:lnTo>
                  <a:lnTo>
                    <a:pt x="478" y="414"/>
                  </a:lnTo>
                  <a:lnTo>
                    <a:pt x="480" y="411"/>
                  </a:lnTo>
                  <a:lnTo>
                    <a:pt x="482" y="408"/>
                  </a:lnTo>
                  <a:lnTo>
                    <a:pt x="484" y="405"/>
                  </a:lnTo>
                  <a:lnTo>
                    <a:pt x="486" y="401"/>
                  </a:lnTo>
                  <a:lnTo>
                    <a:pt x="488" y="398"/>
                  </a:lnTo>
                  <a:lnTo>
                    <a:pt x="490" y="394"/>
                  </a:lnTo>
                  <a:lnTo>
                    <a:pt x="492" y="390"/>
                  </a:lnTo>
                  <a:lnTo>
                    <a:pt x="494" y="386"/>
                  </a:lnTo>
                  <a:lnTo>
                    <a:pt x="496" y="382"/>
                  </a:lnTo>
                  <a:lnTo>
                    <a:pt x="498" y="378"/>
                  </a:lnTo>
                  <a:lnTo>
                    <a:pt x="500" y="373"/>
                  </a:lnTo>
                  <a:lnTo>
                    <a:pt x="502" y="369"/>
                  </a:lnTo>
                  <a:lnTo>
                    <a:pt x="504" y="364"/>
                  </a:lnTo>
                  <a:lnTo>
                    <a:pt x="506" y="359"/>
                  </a:lnTo>
                  <a:lnTo>
                    <a:pt x="508" y="355"/>
                  </a:lnTo>
                  <a:lnTo>
                    <a:pt x="510" y="349"/>
                  </a:lnTo>
                  <a:lnTo>
                    <a:pt x="512" y="344"/>
                  </a:lnTo>
                  <a:lnTo>
                    <a:pt x="514" y="339"/>
                  </a:lnTo>
                  <a:lnTo>
                    <a:pt x="516" y="333"/>
                  </a:lnTo>
                  <a:lnTo>
                    <a:pt x="518" y="328"/>
                  </a:lnTo>
                  <a:lnTo>
                    <a:pt x="520" y="322"/>
                  </a:lnTo>
                  <a:lnTo>
                    <a:pt x="522" y="316"/>
                  </a:lnTo>
                  <a:lnTo>
                    <a:pt x="524" y="310"/>
                  </a:lnTo>
                  <a:lnTo>
                    <a:pt x="526" y="303"/>
                  </a:lnTo>
                  <a:lnTo>
                    <a:pt x="528" y="297"/>
                  </a:lnTo>
                  <a:lnTo>
                    <a:pt x="530" y="290"/>
                  </a:lnTo>
                  <a:lnTo>
                    <a:pt x="532" y="283"/>
                  </a:lnTo>
                  <a:lnTo>
                    <a:pt x="534" y="277"/>
                  </a:lnTo>
                  <a:lnTo>
                    <a:pt x="536" y="269"/>
                  </a:lnTo>
                  <a:lnTo>
                    <a:pt x="538" y="262"/>
                  </a:lnTo>
                  <a:lnTo>
                    <a:pt x="540" y="255"/>
                  </a:lnTo>
                  <a:lnTo>
                    <a:pt x="542" y="247"/>
                  </a:lnTo>
                  <a:lnTo>
                    <a:pt x="544" y="239"/>
                  </a:lnTo>
                  <a:lnTo>
                    <a:pt x="546" y="232"/>
                  </a:lnTo>
                  <a:lnTo>
                    <a:pt x="548" y="223"/>
                  </a:lnTo>
                  <a:lnTo>
                    <a:pt x="550" y="215"/>
                  </a:lnTo>
                  <a:lnTo>
                    <a:pt x="552" y="207"/>
                  </a:lnTo>
                  <a:lnTo>
                    <a:pt x="554" y="198"/>
                  </a:lnTo>
                  <a:lnTo>
                    <a:pt x="556" y="189"/>
                  </a:lnTo>
                  <a:lnTo>
                    <a:pt x="558" y="180"/>
                  </a:lnTo>
                  <a:lnTo>
                    <a:pt x="560" y="171"/>
                  </a:lnTo>
                  <a:lnTo>
                    <a:pt x="562" y="162"/>
                  </a:lnTo>
                  <a:lnTo>
                    <a:pt x="564" y="152"/>
                  </a:lnTo>
                  <a:lnTo>
                    <a:pt x="566" y="143"/>
                  </a:lnTo>
                  <a:lnTo>
                    <a:pt x="568" y="133"/>
                  </a:lnTo>
                  <a:lnTo>
                    <a:pt x="570" y="123"/>
                  </a:lnTo>
                  <a:lnTo>
                    <a:pt x="572" y="113"/>
                  </a:lnTo>
                  <a:lnTo>
                    <a:pt x="574" y="102"/>
                  </a:lnTo>
                  <a:lnTo>
                    <a:pt x="576" y="92"/>
                  </a:lnTo>
                  <a:lnTo>
                    <a:pt x="578" y="81"/>
                  </a:lnTo>
                  <a:lnTo>
                    <a:pt x="580" y="70"/>
                  </a:lnTo>
                  <a:lnTo>
                    <a:pt x="582" y="59"/>
                  </a:lnTo>
                  <a:lnTo>
                    <a:pt x="584" y="47"/>
                  </a:lnTo>
                  <a:lnTo>
                    <a:pt x="586" y="36"/>
                  </a:lnTo>
                  <a:lnTo>
                    <a:pt x="588" y="24"/>
                  </a:lnTo>
                  <a:lnTo>
                    <a:pt x="590" y="12"/>
                  </a:lnTo>
                  <a:lnTo>
                    <a:pt x="592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207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10" name="Oval 209"/>
          <p:cNvSpPr/>
          <p:nvPr/>
        </p:nvSpPr>
        <p:spPr>
          <a:xfrm>
            <a:off x="4068045" y="1842618"/>
            <a:ext cx="71437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1" name="Oval 210"/>
          <p:cNvSpPr/>
          <p:nvPr/>
        </p:nvSpPr>
        <p:spPr>
          <a:xfrm>
            <a:off x="4609381" y="1848968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2" name="Oval 211"/>
          <p:cNvSpPr/>
          <p:nvPr/>
        </p:nvSpPr>
        <p:spPr>
          <a:xfrm>
            <a:off x="5590456" y="1845793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7" name="TextBox 212"/>
          <p:cNvSpPr txBox="1">
            <a:spLocks noChangeArrowheads="1"/>
          </p:cNvSpPr>
          <p:nvPr/>
        </p:nvSpPr>
        <p:spPr bwMode="auto">
          <a:xfrm>
            <a:off x="6456040" y="836712"/>
            <a:ext cx="39556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Each root is a x-intercept.</a:t>
            </a:r>
          </a:p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When you know the </a:t>
            </a:r>
            <a:br>
              <a:rPr lang="en-CA" sz="2400">
                <a:solidFill>
                  <a:srgbClr val="FF0000"/>
                </a:solidFill>
                <a:latin typeface="+mj-lt"/>
              </a:rPr>
            </a:br>
            <a:r>
              <a:rPr lang="en-CA" sz="2400">
                <a:solidFill>
                  <a:srgbClr val="FF0000"/>
                </a:solidFill>
                <a:latin typeface="+mj-lt"/>
              </a:rPr>
              <a:t>x-intercepts, you can easily write the equation in factored form.</a:t>
            </a:r>
          </a:p>
        </p:txBody>
      </p:sp>
      <p:sp>
        <p:nvSpPr>
          <p:cNvPr id="88" name="TextBox 212"/>
          <p:cNvSpPr txBox="1">
            <a:spLocks noChangeArrowheads="1"/>
          </p:cNvSpPr>
          <p:nvPr/>
        </p:nvSpPr>
        <p:spPr bwMode="auto">
          <a:xfrm>
            <a:off x="7392144" y="4595644"/>
            <a:ext cx="309150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To find the constant “a” plug in the coordinates of a known point</a:t>
            </a:r>
          </a:p>
        </p:txBody>
      </p:sp>
      <p:sp>
        <p:nvSpPr>
          <p:cNvPr id="89" name="Oval 88"/>
          <p:cNvSpPr/>
          <p:nvPr/>
        </p:nvSpPr>
        <p:spPr>
          <a:xfrm>
            <a:off x="4296372" y="1484785"/>
            <a:ext cx="71437" cy="7143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1" name="Object 3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305781"/>
              </p:ext>
            </p:extLst>
          </p:nvPr>
        </p:nvGraphicFramePr>
        <p:xfrm>
          <a:off x="4365006" y="1270428"/>
          <a:ext cx="434851" cy="286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240" imgH="291960" progId="Equation.DSMT4">
                  <p:embed/>
                </p:oleObj>
              </mc:Choice>
              <mc:Fallback>
                <p:oleObj name="Equation" r:id="rId11" imgW="444240" imgH="291960" progId="Equation.DSMT4">
                  <p:embed/>
                  <p:pic>
                    <p:nvPicPr>
                      <p:cNvPr id="91" name="Object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006" y="1270428"/>
                        <a:ext cx="434851" cy="28636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001804"/>
              </p:ext>
            </p:extLst>
          </p:nvPr>
        </p:nvGraphicFramePr>
        <p:xfrm>
          <a:off x="3175248" y="5161928"/>
          <a:ext cx="4216896" cy="42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762440" imgH="482400" progId="Equation.DSMT4">
                  <p:embed/>
                </p:oleObj>
              </mc:Choice>
              <mc:Fallback>
                <p:oleObj name="Equation" r:id="rId13" imgW="4762440" imgH="482400" progId="Equation.DSMT4">
                  <p:embed/>
                  <p:pic>
                    <p:nvPicPr>
                      <p:cNvPr id="9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248" y="5161928"/>
                        <a:ext cx="4216896" cy="427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5051"/>
              </p:ext>
            </p:extLst>
          </p:nvPr>
        </p:nvGraphicFramePr>
        <p:xfrm>
          <a:off x="3159770" y="5616476"/>
          <a:ext cx="2216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01640" imgH="457200" progId="Equation.DSMT4">
                  <p:embed/>
                </p:oleObj>
              </mc:Choice>
              <mc:Fallback>
                <p:oleObj name="Equation" r:id="rId15" imgW="2501640" imgH="457200" progId="Equation.DSMT4">
                  <p:embed/>
                  <p:pic>
                    <p:nvPicPr>
                      <p:cNvPr id="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770" y="5616476"/>
                        <a:ext cx="22161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932796"/>
              </p:ext>
            </p:extLst>
          </p:nvPr>
        </p:nvGraphicFramePr>
        <p:xfrm>
          <a:off x="3215680" y="6021289"/>
          <a:ext cx="608012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317160" progId="Equation.DSMT4">
                  <p:embed/>
                </p:oleObj>
              </mc:Choice>
              <mc:Fallback>
                <p:oleObj name="Equation" r:id="rId17" imgW="685800" imgH="317160" progId="Equation.DSMT4">
                  <p:embed/>
                  <p:pic>
                    <p:nvPicPr>
                      <p:cNvPr id="9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6021289"/>
                        <a:ext cx="608012" cy="28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999255"/>
              </p:ext>
            </p:extLst>
          </p:nvPr>
        </p:nvGraphicFramePr>
        <p:xfrm>
          <a:off x="3071664" y="6381328"/>
          <a:ext cx="396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62160" imgH="457200" progId="Equation.DSMT4">
                  <p:embed/>
                </p:oleObj>
              </mc:Choice>
              <mc:Fallback>
                <p:oleObj name="Equation" r:id="rId19" imgW="3962160" imgH="457200" progId="Equation.DSMT4">
                  <p:embed/>
                  <p:pic>
                    <p:nvPicPr>
                      <p:cNvPr id="9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4" y="6381328"/>
                        <a:ext cx="3962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40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/>
      <p:bldP spid="210" grpId="0" animBg="1"/>
      <p:bldP spid="211" grpId="0" animBg="1"/>
      <p:bldP spid="212" grpId="0" animBg="1"/>
      <p:bldP spid="1037" grpId="0"/>
      <p:bldP spid="88" grpId="0"/>
      <p:bldP spid="8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638" y="116633"/>
            <a:ext cx="8345810" cy="8739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/>
              <a:t>Practice: Given the graph, find the roots, factors, and equation in factor form:</a:t>
            </a:r>
          </a:p>
        </p:txBody>
      </p:sp>
      <p:grpSp>
        <p:nvGrpSpPr>
          <p:cNvPr id="3087" name="Group 5"/>
          <p:cNvGrpSpPr>
            <a:grpSpLocks noChangeAspect="1"/>
          </p:cNvGrpSpPr>
          <p:nvPr/>
        </p:nvGrpSpPr>
        <p:grpSpPr bwMode="auto">
          <a:xfrm>
            <a:off x="1943101" y="1250824"/>
            <a:ext cx="2728715" cy="2967823"/>
            <a:chOff x="1240" y="677"/>
            <a:chExt cx="6194" cy="3279"/>
          </a:xfrm>
        </p:grpSpPr>
        <p:sp>
          <p:nvSpPr>
            <p:cNvPr id="3162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40" y="728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6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Line 7"/>
            <p:cNvSpPr>
              <a:spLocks noChangeShapeType="1"/>
            </p:cNvSpPr>
            <p:nvPr/>
          </p:nvSpPr>
          <p:spPr bwMode="auto">
            <a:xfrm flipV="1">
              <a:off x="175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8"/>
            <p:cNvSpPr>
              <a:spLocks noChangeShapeType="1"/>
            </p:cNvSpPr>
            <p:nvPr/>
          </p:nvSpPr>
          <p:spPr bwMode="auto">
            <a:xfrm flipV="1">
              <a:off x="176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9"/>
            <p:cNvSpPr>
              <a:spLocks noChangeShapeType="1"/>
            </p:cNvSpPr>
            <p:nvPr/>
          </p:nvSpPr>
          <p:spPr bwMode="auto">
            <a:xfrm flipV="1">
              <a:off x="226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10"/>
            <p:cNvSpPr>
              <a:spLocks noChangeShapeType="1"/>
            </p:cNvSpPr>
            <p:nvPr/>
          </p:nvSpPr>
          <p:spPr bwMode="auto">
            <a:xfrm flipV="1">
              <a:off x="227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11"/>
            <p:cNvSpPr>
              <a:spLocks noChangeShapeType="1"/>
            </p:cNvSpPr>
            <p:nvPr/>
          </p:nvSpPr>
          <p:spPr bwMode="auto">
            <a:xfrm flipV="1">
              <a:off x="277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Line 12"/>
            <p:cNvSpPr>
              <a:spLocks noChangeShapeType="1"/>
            </p:cNvSpPr>
            <p:nvPr/>
          </p:nvSpPr>
          <p:spPr bwMode="auto">
            <a:xfrm flipV="1">
              <a:off x="278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Line 13"/>
            <p:cNvSpPr>
              <a:spLocks noChangeShapeType="1"/>
            </p:cNvSpPr>
            <p:nvPr/>
          </p:nvSpPr>
          <p:spPr bwMode="auto">
            <a:xfrm flipV="1">
              <a:off x="328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Line 14"/>
            <p:cNvSpPr>
              <a:spLocks noChangeShapeType="1"/>
            </p:cNvSpPr>
            <p:nvPr/>
          </p:nvSpPr>
          <p:spPr bwMode="auto">
            <a:xfrm flipV="1">
              <a:off x="329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15"/>
            <p:cNvSpPr>
              <a:spLocks noChangeShapeType="1"/>
            </p:cNvSpPr>
            <p:nvPr/>
          </p:nvSpPr>
          <p:spPr bwMode="auto">
            <a:xfrm flipV="1">
              <a:off x="379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Line 16"/>
            <p:cNvSpPr>
              <a:spLocks noChangeShapeType="1"/>
            </p:cNvSpPr>
            <p:nvPr/>
          </p:nvSpPr>
          <p:spPr bwMode="auto">
            <a:xfrm flipV="1">
              <a:off x="380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Line 17"/>
            <p:cNvSpPr>
              <a:spLocks noChangeShapeType="1"/>
            </p:cNvSpPr>
            <p:nvPr/>
          </p:nvSpPr>
          <p:spPr bwMode="auto">
            <a:xfrm flipV="1">
              <a:off x="481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Line 18"/>
            <p:cNvSpPr>
              <a:spLocks noChangeShapeType="1"/>
            </p:cNvSpPr>
            <p:nvPr/>
          </p:nvSpPr>
          <p:spPr bwMode="auto">
            <a:xfrm flipV="1">
              <a:off x="482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Line 19"/>
            <p:cNvSpPr>
              <a:spLocks noChangeShapeType="1"/>
            </p:cNvSpPr>
            <p:nvPr/>
          </p:nvSpPr>
          <p:spPr bwMode="auto">
            <a:xfrm flipV="1">
              <a:off x="532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Line 20"/>
            <p:cNvSpPr>
              <a:spLocks noChangeShapeType="1"/>
            </p:cNvSpPr>
            <p:nvPr/>
          </p:nvSpPr>
          <p:spPr bwMode="auto">
            <a:xfrm flipV="1">
              <a:off x="533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Line 21"/>
            <p:cNvSpPr>
              <a:spLocks noChangeShapeType="1"/>
            </p:cNvSpPr>
            <p:nvPr/>
          </p:nvSpPr>
          <p:spPr bwMode="auto">
            <a:xfrm flipV="1">
              <a:off x="583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Line 22"/>
            <p:cNvSpPr>
              <a:spLocks noChangeShapeType="1"/>
            </p:cNvSpPr>
            <p:nvPr/>
          </p:nvSpPr>
          <p:spPr bwMode="auto">
            <a:xfrm flipV="1">
              <a:off x="584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Line 23"/>
            <p:cNvSpPr>
              <a:spLocks noChangeShapeType="1"/>
            </p:cNvSpPr>
            <p:nvPr/>
          </p:nvSpPr>
          <p:spPr bwMode="auto">
            <a:xfrm flipV="1">
              <a:off x="634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Line 24"/>
            <p:cNvSpPr>
              <a:spLocks noChangeShapeType="1"/>
            </p:cNvSpPr>
            <p:nvPr/>
          </p:nvSpPr>
          <p:spPr bwMode="auto">
            <a:xfrm flipV="1">
              <a:off x="635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Line 25"/>
            <p:cNvSpPr>
              <a:spLocks noChangeShapeType="1"/>
            </p:cNvSpPr>
            <p:nvPr/>
          </p:nvSpPr>
          <p:spPr bwMode="auto">
            <a:xfrm flipV="1">
              <a:off x="685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Line 26"/>
            <p:cNvSpPr>
              <a:spLocks noChangeShapeType="1"/>
            </p:cNvSpPr>
            <p:nvPr/>
          </p:nvSpPr>
          <p:spPr bwMode="auto">
            <a:xfrm flipV="1">
              <a:off x="686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Line 27"/>
            <p:cNvSpPr>
              <a:spLocks noChangeShapeType="1"/>
            </p:cNvSpPr>
            <p:nvPr/>
          </p:nvSpPr>
          <p:spPr bwMode="auto">
            <a:xfrm>
              <a:off x="1252" y="366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Line 28"/>
            <p:cNvSpPr>
              <a:spLocks noChangeShapeType="1"/>
            </p:cNvSpPr>
            <p:nvPr/>
          </p:nvSpPr>
          <p:spPr bwMode="auto">
            <a:xfrm>
              <a:off x="1252" y="367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Line 29"/>
            <p:cNvSpPr>
              <a:spLocks noChangeShapeType="1"/>
            </p:cNvSpPr>
            <p:nvPr/>
          </p:nvSpPr>
          <p:spPr bwMode="auto">
            <a:xfrm>
              <a:off x="1252" y="339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Line 30"/>
            <p:cNvSpPr>
              <a:spLocks noChangeShapeType="1"/>
            </p:cNvSpPr>
            <p:nvPr/>
          </p:nvSpPr>
          <p:spPr bwMode="auto">
            <a:xfrm>
              <a:off x="1252" y="340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Line 31"/>
            <p:cNvSpPr>
              <a:spLocks noChangeShapeType="1"/>
            </p:cNvSpPr>
            <p:nvPr/>
          </p:nvSpPr>
          <p:spPr bwMode="auto">
            <a:xfrm>
              <a:off x="1252" y="313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Line 32"/>
            <p:cNvSpPr>
              <a:spLocks noChangeShapeType="1"/>
            </p:cNvSpPr>
            <p:nvPr/>
          </p:nvSpPr>
          <p:spPr bwMode="auto">
            <a:xfrm>
              <a:off x="1252" y="314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Line 33"/>
            <p:cNvSpPr>
              <a:spLocks noChangeShapeType="1"/>
            </p:cNvSpPr>
            <p:nvPr/>
          </p:nvSpPr>
          <p:spPr bwMode="auto">
            <a:xfrm>
              <a:off x="1252" y="28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Line 34"/>
            <p:cNvSpPr>
              <a:spLocks noChangeShapeType="1"/>
            </p:cNvSpPr>
            <p:nvPr/>
          </p:nvSpPr>
          <p:spPr bwMode="auto">
            <a:xfrm>
              <a:off x="1252" y="287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Line 35"/>
            <p:cNvSpPr>
              <a:spLocks noChangeShapeType="1"/>
            </p:cNvSpPr>
            <p:nvPr/>
          </p:nvSpPr>
          <p:spPr bwMode="auto">
            <a:xfrm>
              <a:off x="1252" y="260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Line 36"/>
            <p:cNvSpPr>
              <a:spLocks noChangeShapeType="1"/>
            </p:cNvSpPr>
            <p:nvPr/>
          </p:nvSpPr>
          <p:spPr bwMode="auto">
            <a:xfrm>
              <a:off x="1252" y="260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Line 37"/>
            <p:cNvSpPr>
              <a:spLocks noChangeShapeType="1"/>
            </p:cNvSpPr>
            <p:nvPr/>
          </p:nvSpPr>
          <p:spPr bwMode="auto">
            <a:xfrm>
              <a:off x="1252" y="206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Line 38"/>
            <p:cNvSpPr>
              <a:spLocks noChangeShapeType="1"/>
            </p:cNvSpPr>
            <p:nvPr/>
          </p:nvSpPr>
          <p:spPr bwMode="auto">
            <a:xfrm>
              <a:off x="1252" y="207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Line 39"/>
            <p:cNvSpPr>
              <a:spLocks noChangeShapeType="1"/>
            </p:cNvSpPr>
            <p:nvPr/>
          </p:nvSpPr>
          <p:spPr bwMode="auto">
            <a:xfrm>
              <a:off x="1252" y="18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Line 40"/>
            <p:cNvSpPr>
              <a:spLocks noChangeShapeType="1"/>
            </p:cNvSpPr>
            <p:nvPr/>
          </p:nvSpPr>
          <p:spPr bwMode="auto">
            <a:xfrm>
              <a:off x="1252" y="18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Line 41"/>
            <p:cNvSpPr>
              <a:spLocks noChangeShapeType="1"/>
            </p:cNvSpPr>
            <p:nvPr/>
          </p:nvSpPr>
          <p:spPr bwMode="auto">
            <a:xfrm>
              <a:off x="1252" y="1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Line 42"/>
            <p:cNvSpPr>
              <a:spLocks noChangeShapeType="1"/>
            </p:cNvSpPr>
            <p:nvPr/>
          </p:nvSpPr>
          <p:spPr bwMode="auto">
            <a:xfrm>
              <a:off x="1252" y="15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Line 43"/>
            <p:cNvSpPr>
              <a:spLocks noChangeShapeType="1"/>
            </p:cNvSpPr>
            <p:nvPr/>
          </p:nvSpPr>
          <p:spPr bwMode="auto">
            <a:xfrm>
              <a:off x="1252" y="126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Line 44"/>
            <p:cNvSpPr>
              <a:spLocks noChangeShapeType="1"/>
            </p:cNvSpPr>
            <p:nvPr/>
          </p:nvSpPr>
          <p:spPr bwMode="auto">
            <a:xfrm>
              <a:off x="1252" y="127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Line 45"/>
            <p:cNvSpPr>
              <a:spLocks noChangeShapeType="1"/>
            </p:cNvSpPr>
            <p:nvPr/>
          </p:nvSpPr>
          <p:spPr bwMode="auto">
            <a:xfrm>
              <a:off x="1252" y="99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Line 46"/>
            <p:cNvSpPr>
              <a:spLocks noChangeShapeType="1"/>
            </p:cNvSpPr>
            <p:nvPr/>
          </p:nvSpPr>
          <p:spPr bwMode="auto">
            <a:xfrm>
              <a:off x="1252" y="100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Line 47"/>
            <p:cNvSpPr>
              <a:spLocks noChangeShapeType="1"/>
            </p:cNvSpPr>
            <p:nvPr/>
          </p:nvSpPr>
          <p:spPr bwMode="auto">
            <a:xfrm>
              <a:off x="1252" y="232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Line 48"/>
            <p:cNvSpPr>
              <a:spLocks noChangeShapeType="1"/>
            </p:cNvSpPr>
            <p:nvPr/>
          </p:nvSpPr>
          <p:spPr bwMode="auto">
            <a:xfrm>
              <a:off x="1252" y="233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Line 49"/>
            <p:cNvSpPr>
              <a:spLocks noChangeShapeType="1"/>
            </p:cNvSpPr>
            <p:nvPr/>
          </p:nvSpPr>
          <p:spPr bwMode="auto">
            <a:xfrm>
              <a:off x="1252" y="233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Line 50"/>
            <p:cNvSpPr>
              <a:spLocks noChangeShapeType="1"/>
            </p:cNvSpPr>
            <p:nvPr/>
          </p:nvSpPr>
          <p:spPr bwMode="auto">
            <a:xfrm>
              <a:off x="1252" y="234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Rectangle 51"/>
            <p:cNvSpPr>
              <a:spLocks noChangeArrowheads="1"/>
            </p:cNvSpPr>
            <p:nvPr/>
          </p:nvSpPr>
          <p:spPr bwMode="auto">
            <a:xfrm>
              <a:off x="7252" y="2144"/>
              <a:ext cx="182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09" name="Freeform 52"/>
            <p:cNvSpPr>
              <a:spLocks/>
            </p:cNvSpPr>
            <p:nvPr/>
          </p:nvSpPr>
          <p:spPr bwMode="auto">
            <a:xfrm>
              <a:off x="7312" y="228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Line 53"/>
            <p:cNvSpPr>
              <a:spLocks noChangeShapeType="1"/>
            </p:cNvSpPr>
            <p:nvPr/>
          </p:nvSpPr>
          <p:spPr bwMode="auto">
            <a:xfrm flipV="1">
              <a:off x="4300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54"/>
            <p:cNvSpPr>
              <a:spLocks noChangeShapeType="1"/>
            </p:cNvSpPr>
            <p:nvPr/>
          </p:nvSpPr>
          <p:spPr bwMode="auto">
            <a:xfrm flipV="1">
              <a:off x="430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Line 55"/>
            <p:cNvSpPr>
              <a:spLocks noChangeShapeType="1"/>
            </p:cNvSpPr>
            <p:nvPr/>
          </p:nvSpPr>
          <p:spPr bwMode="auto">
            <a:xfrm flipV="1">
              <a:off x="431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Line 56"/>
            <p:cNvSpPr>
              <a:spLocks noChangeShapeType="1"/>
            </p:cNvSpPr>
            <p:nvPr/>
          </p:nvSpPr>
          <p:spPr bwMode="auto">
            <a:xfrm flipV="1">
              <a:off x="4318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4" name="Rectangle 57"/>
            <p:cNvSpPr>
              <a:spLocks noChangeArrowheads="1"/>
            </p:cNvSpPr>
            <p:nvPr/>
          </p:nvSpPr>
          <p:spPr bwMode="auto">
            <a:xfrm>
              <a:off x="4384" y="722"/>
              <a:ext cx="182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15" name="Freeform 58"/>
            <p:cNvSpPr>
              <a:spLocks/>
            </p:cNvSpPr>
            <p:nvPr/>
          </p:nvSpPr>
          <p:spPr bwMode="auto">
            <a:xfrm>
              <a:off x="4258" y="740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6" name="Rectangle 59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60"/>
            <p:cNvSpPr>
              <a:spLocks noChangeShapeType="1"/>
            </p:cNvSpPr>
            <p:nvPr/>
          </p:nvSpPr>
          <p:spPr bwMode="auto">
            <a:xfrm>
              <a:off x="176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Rectangle 61"/>
            <p:cNvSpPr>
              <a:spLocks noChangeArrowheads="1"/>
            </p:cNvSpPr>
            <p:nvPr/>
          </p:nvSpPr>
          <p:spPr bwMode="auto">
            <a:xfrm>
              <a:off x="170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219" name="Line 62"/>
            <p:cNvSpPr>
              <a:spLocks noChangeShapeType="1"/>
            </p:cNvSpPr>
            <p:nvPr/>
          </p:nvSpPr>
          <p:spPr bwMode="auto">
            <a:xfrm>
              <a:off x="227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0" name="Rectangle 63"/>
            <p:cNvSpPr>
              <a:spLocks noChangeArrowheads="1"/>
            </p:cNvSpPr>
            <p:nvPr/>
          </p:nvSpPr>
          <p:spPr bwMode="auto">
            <a:xfrm>
              <a:off x="221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21" name="Line 64"/>
            <p:cNvSpPr>
              <a:spLocks noChangeShapeType="1"/>
            </p:cNvSpPr>
            <p:nvPr/>
          </p:nvSpPr>
          <p:spPr bwMode="auto">
            <a:xfrm>
              <a:off x="278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2" name="Rectangle 65"/>
            <p:cNvSpPr>
              <a:spLocks noChangeArrowheads="1"/>
            </p:cNvSpPr>
            <p:nvPr/>
          </p:nvSpPr>
          <p:spPr bwMode="auto">
            <a:xfrm>
              <a:off x="272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223" name="Line 66"/>
            <p:cNvSpPr>
              <a:spLocks noChangeShapeType="1"/>
            </p:cNvSpPr>
            <p:nvPr/>
          </p:nvSpPr>
          <p:spPr bwMode="auto">
            <a:xfrm>
              <a:off x="329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4" name="Rectangle 67"/>
            <p:cNvSpPr>
              <a:spLocks noChangeArrowheads="1"/>
            </p:cNvSpPr>
            <p:nvPr/>
          </p:nvSpPr>
          <p:spPr bwMode="auto">
            <a:xfrm>
              <a:off x="323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25" name="Line 68"/>
            <p:cNvSpPr>
              <a:spLocks noChangeShapeType="1"/>
            </p:cNvSpPr>
            <p:nvPr/>
          </p:nvSpPr>
          <p:spPr bwMode="auto">
            <a:xfrm>
              <a:off x="380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6" name="Rectangle 69"/>
            <p:cNvSpPr>
              <a:spLocks noChangeArrowheads="1"/>
            </p:cNvSpPr>
            <p:nvPr/>
          </p:nvSpPr>
          <p:spPr bwMode="auto">
            <a:xfrm>
              <a:off x="374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27" name="Rectangle 70"/>
            <p:cNvSpPr>
              <a:spLocks noChangeArrowheads="1"/>
            </p:cNvSpPr>
            <p:nvPr/>
          </p:nvSpPr>
          <p:spPr bwMode="auto">
            <a:xfrm>
              <a:off x="4336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28" name="Line 71"/>
            <p:cNvSpPr>
              <a:spLocks noChangeShapeType="1"/>
            </p:cNvSpPr>
            <p:nvPr/>
          </p:nvSpPr>
          <p:spPr bwMode="auto">
            <a:xfrm>
              <a:off x="482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9" name="Rectangle 72"/>
            <p:cNvSpPr>
              <a:spLocks noChangeArrowheads="1"/>
            </p:cNvSpPr>
            <p:nvPr/>
          </p:nvSpPr>
          <p:spPr bwMode="auto">
            <a:xfrm>
              <a:off x="482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30" name="Line 73"/>
            <p:cNvSpPr>
              <a:spLocks noChangeShapeType="1"/>
            </p:cNvSpPr>
            <p:nvPr/>
          </p:nvSpPr>
          <p:spPr bwMode="auto">
            <a:xfrm>
              <a:off x="533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1" name="Rectangle 74"/>
            <p:cNvSpPr>
              <a:spLocks noChangeArrowheads="1"/>
            </p:cNvSpPr>
            <p:nvPr/>
          </p:nvSpPr>
          <p:spPr bwMode="auto">
            <a:xfrm>
              <a:off x="533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32" name="Line 75"/>
            <p:cNvSpPr>
              <a:spLocks noChangeShapeType="1"/>
            </p:cNvSpPr>
            <p:nvPr/>
          </p:nvSpPr>
          <p:spPr bwMode="auto">
            <a:xfrm>
              <a:off x="584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3" name="Rectangle 76"/>
            <p:cNvSpPr>
              <a:spLocks noChangeArrowheads="1"/>
            </p:cNvSpPr>
            <p:nvPr/>
          </p:nvSpPr>
          <p:spPr bwMode="auto">
            <a:xfrm>
              <a:off x="584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34" name="Line 77"/>
            <p:cNvSpPr>
              <a:spLocks noChangeShapeType="1"/>
            </p:cNvSpPr>
            <p:nvPr/>
          </p:nvSpPr>
          <p:spPr bwMode="auto">
            <a:xfrm>
              <a:off x="635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5" name="Rectangle 78"/>
            <p:cNvSpPr>
              <a:spLocks noChangeArrowheads="1"/>
            </p:cNvSpPr>
            <p:nvPr/>
          </p:nvSpPr>
          <p:spPr bwMode="auto">
            <a:xfrm>
              <a:off x="635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36" name="Line 79"/>
            <p:cNvSpPr>
              <a:spLocks noChangeShapeType="1"/>
            </p:cNvSpPr>
            <p:nvPr/>
          </p:nvSpPr>
          <p:spPr bwMode="auto">
            <a:xfrm>
              <a:off x="686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7" name="Rectangle 80"/>
            <p:cNvSpPr>
              <a:spLocks noChangeArrowheads="1"/>
            </p:cNvSpPr>
            <p:nvPr/>
          </p:nvSpPr>
          <p:spPr bwMode="auto">
            <a:xfrm>
              <a:off x="686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38" name="Rectangle 81"/>
            <p:cNvSpPr>
              <a:spLocks noChangeArrowheads="1"/>
            </p:cNvSpPr>
            <p:nvPr/>
          </p:nvSpPr>
          <p:spPr bwMode="auto">
            <a:xfrm>
              <a:off x="4090" y="3614"/>
              <a:ext cx="731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3239" name="Line 82"/>
            <p:cNvSpPr>
              <a:spLocks noChangeShapeType="1"/>
            </p:cNvSpPr>
            <p:nvPr/>
          </p:nvSpPr>
          <p:spPr bwMode="auto">
            <a:xfrm>
              <a:off x="4276" y="367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0" name="Rectangle 83"/>
            <p:cNvSpPr>
              <a:spLocks noChangeArrowheads="1"/>
            </p:cNvSpPr>
            <p:nvPr/>
          </p:nvSpPr>
          <p:spPr bwMode="auto">
            <a:xfrm>
              <a:off x="4150" y="3344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41" name="Line 84"/>
            <p:cNvSpPr>
              <a:spLocks noChangeShapeType="1"/>
            </p:cNvSpPr>
            <p:nvPr/>
          </p:nvSpPr>
          <p:spPr bwMode="auto">
            <a:xfrm>
              <a:off x="4276" y="340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2" name="Rectangle 85"/>
            <p:cNvSpPr>
              <a:spLocks noChangeArrowheads="1"/>
            </p:cNvSpPr>
            <p:nvPr/>
          </p:nvSpPr>
          <p:spPr bwMode="auto">
            <a:xfrm>
              <a:off x="4150" y="3080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43" name="Line 86"/>
            <p:cNvSpPr>
              <a:spLocks noChangeShapeType="1"/>
            </p:cNvSpPr>
            <p:nvPr/>
          </p:nvSpPr>
          <p:spPr bwMode="auto">
            <a:xfrm>
              <a:off x="4276" y="3140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4" name="Rectangle 87"/>
            <p:cNvSpPr>
              <a:spLocks noChangeArrowheads="1"/>
            </p:cNvSpPr>
            <p:nvPr/>
          </p:nvSpPr>
          <p:spPr bwMode="auto">
            <a:xfrm>
              <a:off x="4150" y="2810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45" name="Line 88"/>
            <p:cNvSpPr>
              <a:spLocks noChangeShapeType="1"/>
            </p:cNvSpPr>
            <p:nvPr/>
          </p:nvSpPr>
          <p:spPr bwMode="auto">
            <a:xfrm>
              <a:off x="4276" y="2870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6" name="Rectangle 89"/>
            <p:cNvSpPr>
              <a:spLocks noChangeArrowheads="1"/>
            </p:cNvSpPr>
            <p:nvPr/>
          </p:nvSpPr>
          <p:spPr bwMode="auto">
            <a:xfrm>
              <a:off x="4150" y="2546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47" name="Line 90"/>
            <p:cNvSpPr>
              <a:spLocks noChangeShapeType="1"/>
            </p:cNvSpPr>
            <p:nvPr/>
          </p:nvSpPr>
          <p:spPr bwMode="auto">
            <a:xfrm>
              <a:off x="4276" y="2606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8" name="Rectangle 91"/>
            <p:cNvSpPr>
              <a:spLocks noChangeArrowheads="1"/>
            </p:cNvSpPr>
            <p:nvPr/>
          </p:nvSpPr>
          <p:spPr bwMode="auto">
            <a:xfrm>
              <a:off x="4210" y="2012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49" name="Line 92"/>
            <p:cNvSpPr>
              <a:spLocks noChangeShapeType="1"/>
            </p:cNvSpPr>
            <p:nvPr/>
          </p:nvSpPr>
          <p:spPr bwMode="auto">
            <a:xfrm>
              <a:off x="4276" y="2072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0" name="Rectangle 93"/>
            <p:cNvSpPr>
              <a:spLocks noChangeArrowheads="1"/>
            </p:cNvSpPr>
            <p:nvPr/>
          </p:nvSpPr>
          <p:spPr bwMode="auto">
            <a:xfrm>
              <a:off x="4210" y="174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51" name="Line 94"/>
            <p:cNvSpPr>
              <a:spLocks noChangeShapeType="1"/>
            </p:cNvSpPr>
            <p:nvPr/>
          </p:nvSpPr>
          <p:spPr bwMode="auto">
            <a:xfrm>
              <a:off x="4276" y="1808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2" name="Rectangle 95"/>
            <p:cNvSpPr>
              <a:spLocks noChangeArrowheads="1"/>
            </p:cNvSpPr>
            <p:nvPr/>
          </p:nvSpPr>
          <p:spPr bwMode="auto">
            <a:xfrm>
              <a:off x="4210" y="14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53" name="Line 96"/>
            <p:cNvSpPr>
              <a:spLocks noChangeShapeType="1"/>
            </p:cNvSpPr>
            <p:nvPr/>
          </p:nvSpPr>
          <p:spPr bwMode="auto">
            <a:xfrm>
              <a:off x="4276" y="1538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4" name="Rectangle 97"/>
            <p:cNvSpPr>
              <a:spLocks noChangeArrowheads="1"/>
            </p:cNvSpPr>
            <p:nvPr/>
          </p:nvSpPr>
          <p:spPr bwMode="auto">
            <a:xfrm>
              <a:off x="4210" y="1214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55" name="Line 98"/>
            <p:cNvSpPr>
              <a:spLocks noChangeShapeType="1"/>
            </p:cNvSpPr>
            <p:nvPr/>
          </p:nvSpPr>
          <p:spPr bwMode="auto">
            <a:xfrm>
              <a:off x="4276" y="127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6" name="Rectangle 99"/>
            <p:cNvSpPr>
              <a:spLocks noChangeArrowheads="1"/>
            </p:cNvSpPr>
            <p:nvPr/>
          </p:nvSpPr>
          <p:spPr bwMode="auto">
            <a:xfrm>
              <a:off x="4150" y="944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257" name="Line 100"/>
            <p:cNvSpPr>
              <a:spLocks noChangeShapeType="1"/>
            </p:cNvSpPr>
            <p:nvPr/>
          </p:nvSpPr>
          <p:spPr bwMode="auto">
            <a:xfrm>
              <a:off x="4276" y="100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8" name="Freeform 101"/>
            <p:cNvSpPr>
              <a:spLocks/>
            </p:cNvSpPr>
            <p:nvPr/>
          </p:nvSpPr>
          <p:spPr bwMode="auto">
            <a:xfrm>
              <a:off x="2512" y="3380"/>
              <a:ext cx="84" cy="576"/>
            </a:xfrm>
            <a:custGeom>
              <a:avLst/>
              <a:gdLst>
                <a:gd name="T0" fmla="*/ 504 w 14"/>
                <a:gd name="T1" fmla="*/ 0 h 96"/>
                <a:gd name="T2" fmla="*/ 432 w 14"/>
                <a:gd name="T3" fmla="*/ 468 h 96"/>
                <a:gd name="T4" fmla="*/ 360 w 14"/>
                <a:gd name="T5" fmla="*/ 972 h 96"/>
                <a:gd name="T6" fmla="*/ 288 w 14"/>
                <a:gd name="T7" fmla="*/ 1440 h 96"/>
                <a:gd name="T8" fmla="*/ 216 w 14"/>
                <a:gd name="T9" fmla="*/ 1944 h 96"/>
                <a:gd name="T10" fmla="*/ 180 w 14"/>
                <a:gd name="T11" fmla="*/ 2196 h 96"/>
                <a:gd name="T12" fmla="*/ 144 w 14"/>
                <a:gd name="T13" fmla="*/ 2448 h 96"/>
                <a:gd name="T14" fmla="*/ 108 w 14"/>
                <a:gd name="T15" fmla="*/ 2736 h 96"/>
                <a:gd name="T16" fmla="*/ 72 w 14"/>
                <a:gd name="T17" fmla="*/ 2988 h 96"/>
                <a:gd name="T18" fmla="*/ 36 w 14"/>
                <a:gd name="T19" fmla="*/ 3240 h 96"/>
                <a:gd name="T20" fmla="*/ 0 w 14"/>
                <a:gd name="T21" fmla="*/ 3456 h 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"/>
                <a:gd name="T34" fmla="*/ 0 h 96"/>
                <a:gd name="T35" fmla="*/ 14 w 14"/>
                <a:gd name="T36" fmla="*/ 96 h 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" h="96">
                  <a:moveTo>
                    <a:pt x="14" y="0"/>
                  </a:moveTo>
                  <a:lnTo>
                    <a:pt x="12" y="13"/>
                  </a:lnTo>
                  <a:lnTo>
                    <a:pt x="10" y="27"/>
                  </a:lnTo>
                  <a:lnTo>
                    <a:pt x="8" y="40"/>
                  </a:lnTo>
                  <a:lnTo>
                    <a:pt x="6" y="54"/>
                  </a:lnTo>
                  <a:lnTo>
                    <a:pt x="5" y="61"/>
                  </a:lnTo>
                  <a:lnTo>
                    <a:pt x="4" y="68"/>
                  </a:lnTo>
                  <a:lnTo>
                    <a:pt x="3" y="76"/>
                  </a:lnTo>
                  <a:lnTo>
                    <a:pt x="2" y="83"/>
                  </a:lnTo>
                  <a:lnTo>
                    <a:pt x="1" y="90"/>
                  </a:lnTo>
                  <a:lnTo>
                    <a:pt x="0" y="96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9" name="Freeform 102"/>
            <p:cNvSpPr>
              <a:spLocks/>
            </p:cNvSpPr>
            <p:nvPr/>
          </p:nvSpPr>
          <p:spPr bwMode="auto">
            <a:xfrm>
              <a:off x="2585" y="677"/>
              <a:ext cx="3560" cy="2946"/>
            </a:xfrm>
            <a:custGeom>
              <a:avLst/>
              <a:gdLst>
                <a:gd name="T0" fmla="*/ 288 w 586"/>
                <a:gd name="T1" fmla="*/ 14184 h 501"/>
                <a:gd name="T2" fmla="*/ 648 w 586"/>
                <a:gd name="T3" fmla="*/ 12096 h 501"/>
                <a:gd name="T4" fmla="*/ 1008 w 586"/>
                <a:gd name="T5" fmla="*/ 10260 h 501"/>
                <a:gd name="T6" fmla="*/ 1368 w 586"/>
                <a:gd name="T7" fmla="*/ 8604 h 501"/>
                <a:gd name="T8" fmla="*/ 1728 w 586"/>
                <a:gd name="T9" fmla="*/ 7128 h 501"/>
                <a:gd name="T10" fmla="*/ 2088 w 586"/>
                <a:gd name="T11" fmla="*/ 5868 h 501"/>
                <a:gd name="T12" fmla="*/ 2448 w 586"/>
                <a:gd name="T13" fmla="*/ 4788 h 501"/>
                <a:gd name="T14" fmla="*/ 2808 w 586"/>
                <a:gd name="T15" fmla="*/ 3852 h 501"/>
                <a:gd name="T16" fmla="*/ 3168 w 586"/>
                <a:gd name="T17" fmla="*/ 3096 h 501"/>
                <a:gd name="T18" fmla="*/ 3528 w 586"/>
                <a:gd name="T19" fmla="*/ 2484 h 501"/>
                <a:gd name="T20" fmla="*/ 3888 w 586"/>
                <a:gd name="T21" fmla="*/ 2016 h 501"/>
                <a:gd name="T22" fmla="*/ 4248 w 586"/>
                <a:gd name="T23" fmla="*/ 1692 h 501"/>
                <a:gd name="T24" fmla="*/ 4608 w 586"/>
                <a:gd name="T25" fmla="*/ 1512 h 501"/>
                <a:gd name="T26" fmla="*/ 4968 w 586"/>
                <a:gd name="T27" fmla="*/ 1440 h 501"/>
                <a:gd name="T28" fmla="*/ 5328 w 586"/>
                <a:gd name="T29" fmla="*/ 1476 h 501"/>
                <a:gd name="T30" fmla="*/ 5688 w 586"/>
                <a:gd name="T31" fmla="*/ 1620 h 501"/>
                <a:gd name="T32" fmla="*/ 6048 w 586"/>
                <a:gd name="T33" fmla="*/ 1872 h 501"/>
                <a:gd name="T34" fmla="*/ 6408 w 586"/>
                <a:gd name="T35" fmla="*/ 2232 h 501"/>
                <a:gd name="T36" fmla="*/ 6768 w 586"/>
                <a:gd name="T37" fmla="*/ 2664 h 501"/>
                <a:gd name="T38" fmla="*/ 7128 w 586"/>
                <a:gd name="T39" fmla="*/ 3168 h 501"/>
                <a:gd name="T40" fmla="*/ 7488 w 586"/>
                <a:gd name="T41" fmla="*/ 3744 h 501"/>
                <a:gd name="T42" fmla="*/ 7848 w 586"/>
                <a:gd name="T43" fmla="*/ 4392 h 501"/>
                <a:gd name="T44" fmla="*/ 8208 w 586"/>
                <a:gd name="T45" fmla="*/ 5076 h 501"/>
                <a:gd name="T46" fmla="*/ 8568 w 586"/>
                <a:gd name="T47" fmla="*/ 5832 h 501"/>
                <a:gd name="T48" fmla="*/ 8928 w 586"/>
                <a:gd name="T49" fmla="*/ 6588 h 501"/>
                <a:gd name="T50" fmla="*/ 9288 w 586"/>
                <a:gd name="T51" fmla="*/ 7380 h 501"/>
                <a:gd name="T52" fmla="*/ 9648 w 586"/>
                <a:gd name="T53" fmla="*/ 8208 h 501"/>
                <a:gd name="T54" fmla="*/ 10008 w 586"/>
                <a:gd name="T55" fmla="*/ 9072 h 501"/>
                <a:gd name="T56" fmla="*/ 10368 w 586"/>
                <a:gd name="T57" fmla="*/ 9900 h 501"/>
                <a:gd name="T58" fmla="*/ 10728 w 586"/>
                <a:gd name="T59" fmla="*/ 10764 h 501"/>
                <a:gd name="T60" fmla="*/ 11088 w 586"/>
                <a:gd name="T61" fmla="*/ 11592 h 501"/>
                <a:gd name="T62" fmla="*/ 11448 w 586"/>
                <a:gd name="T63" fmla="*/ 12420 h 501"/>
                <a:gd name="T64" fmla="*/ 11808 w 586"/>
                <a:gd name="T65" fmla="*/ 13212 h 501"/>
                <a:gd name="T66" fmla="*/ 12168 w 586"/>
                <a:gd name="T67" fmla="*/ 13968 h 501"/>
                <a:gd name="T68" fmla="*/ 12528 w 586"/>
                <a:gd name="T69" fmla="*/ 14688 h 501"/>
                <a:gd name="T70" fmla="*/ 12888 w 586"/>
                <a:gd name="T71" fmla="*/ 15336 h 501"/>
                <a:gd name="T72" fmla="*/ 13248 w 586"/>
                <a:gd name="T73" fmla="*/ 15948 h 501"/>
                <a:gd name="T74" fmla="*/ 13608 w 586"/>
                <a:gd name="T75" fmla="*/ 16524 h 501"/>
                <a:gd name="T76" fmla="*/ 13968 w 586"/>
                <a:gd name="T77" fmla="*/ 16992 h 501"/>
                <a:gd name="T78" fmla="*/ 14328 w 586"/>
                <a:gd name="T79" fmla="*/ 17388 h 501"/>
                <a:gd name="T80" fmla="*/ 14688 w 586"/>
                <a:gd name="T81" fmla="*/ 17712 h 501"/>
                <a:gd name="T82" fmla="*/ 15048 w 586"/>
                <a:gd name="T83" fmla="*/ 17928 h 501"/>
                <a:gd name="T84" fmla="*/ 15408 w 586"/>
                <a:gd name="T85" fmla="*/ 18036 h 501"/>
                <a:gd name="T86" fmla="*/ 15768 w 586"/>
                <a:gd name="T87" fmla="*/ 18036 h 501"/>
                <a:gd name="T88" fmla="*/ 16128 w 586"/>
                <a:gd name="T89" fmla="*/ 17928 h 501"/>
                <a:gd name="T90" fmla="*/ 16488 w 586"/>
                <a:gd name="T91" fmla="*/ 17676 h 501"/>
                <a:gd name="T92" fmla="*/ 16848 w 586"/>
                <a:gd name="T93" fmla="*/ 17280 h 501"/>
                <a:gd name="T94" fmla="*/ 17208 w 586"/>
                <a:gd name="T95" fmla="*/ 16776 h 501"/>
                <a:gd name="T96" fmla="*/ 17568 w 586"/>
                <a:gd name="T97" fmla="*/ 16092 h 501"/>
                <a:gd name="T98" fmla="*/ 17928 w 586"/>
                <a:gd name="T99" fmla="*/ 15264 h 501"/>
                <a:gd name="T100" fmla="*/ 18288 w 586"/>
                <a:gd name="T101" fmla="*/ 14292 h 501"/>
                <a:gd name="T102" fmla="*/ 18648 w 586"/>
                <a:gd name="T103" fmla="*/ 13104 h 501"/>
                <a:gd name="T104" fmla="*/ 19008 w 586"/>
                <a:gd name="T105" fmla="*/ 11772 h 501"/>
                <a:gd name="T106" fmla="*/ 19368 w 586"/>
                <a:gd name="T107" fmla="*/ 10224 h 501"/>
                <a:gd name="T108" fmla="*/ 19728 w 586"/>
                <a:gd name="T109" fmla="*/ 8496 h 501"/>
                <a:gd name="T110" fmla="*/ 20088 w 586"/>
                <a:gd name="T111" fmla="*/ 6552 h 501"/>
                <a:gd name="T112" fmla="*/ 20448 w 586"/>
                <a:gd name="T113" fmla="*/ 4428 h 501"/>
                <a:gd name="T114" fmla="*/ 20808 w 586"/>
                <a:gd name="T115" fmla="*/ 2052 h 501"/>
                <a:gd name="T116" fmla="*/ 21024 w 586"/>
                <a:gd name="T117" fmla="*/ 504 h 50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6"/>
                <a:gd name="T178" fmla="*/ 0 h 501"/>
                <a:gd name="T179" fmla="*/ 586 w 586"/>
                <a:gd name="T180" fmla="*/ 501 h 50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6" h="501">
                  <a:moveTo>
                    <a:pt x="0" y="444"/>
                  </a:moveTo>
                  <a:lnTo>
                    <a:pt x="2" y="431"/>
                  </a:lnTo>
                  <a:lnTo>
                    <a:pt x="4" y="418"/>
                  </a:lnTo>
                  <a:lnTo>
                    <a:pt x="6" y="406"/>
                  </a:lnTo>
                  <a:lnTo>
                    <a:pt x="8" y="394"/>
                  </a:lnTo>
                  <a:lnTo>
                    <a:pt x="10" y="382"/>
                  </a:lnTo>
                  <a:lnTo>
                    <a:pt x="12" y="370"/>
                  </a:lnTo>
                  <a:lnTo>
                    <a:pt x="14" y="359"/>
                  </a:lnTo>
                  <a:lnTo>
                    <a:pt x="16" y="347"/>
                  </a:lnTo>
                  <a:lnTo>
                    <a:pt x="18" y="336"/>
                  </a:lnTo>
                  <a:lnTo>
                    <a:pt x="20" y="326"/>
                  </a:lnTo>
                  <a:lnTo>
                    <a:pt x="22" y="315"/>
                  </a:lnTo>
                  <a:lnTo>
                    <a:pt x="24" y="305"/>
                  </a:lnTo>
                  <a:lnTo>
                    <a:pt x="26" y="295"/>
                  </a:lnTo>
                  <a:lnTo>
                    <a:pt x="28" y="285"/>
                  </a:lnTo>
                  <a:lnTo>
                    <a:pt x="30" y="275"/>
                  </a:lnTo>
                  <a:lnTo>
                    <a:pt x="32" y="266"/>
                  </a:lnTo>
                  <a:lnTo>
                    <a:pt x="34" y="257"/>
                  </a:lnTo>
                  <a:lnTo>
                    <a:pt x="36" y="248"/>
                  </a:lnTo>
                  <a:lnTo>
                    <a:pt x="38" y="239"/>
                  </a:lnTo>
                  <a:lnTo>
                    <a:pt x="40" y="230"/>
                  </a:lnTo>
                  <a:lnTo>
                    <a:pt x="42" y="222"/>
                  </a:lnTo>
                  <a:lnTo>
                    <a:pt x="44" y="214"/>
                  </a:lnTo>
                  <a:lnTo>
                    <a:pt x="46" y="206"/>
                  </a:lnTo>
                  <a:lnTo>
                    <a:pt x="48" y="198"/>
                  </a:lnTo>
                  <a:lnTo>
                    <a:pt x="50" y="191"/>
                  </a:lnTo>
                  <a:lnTo>
                    <a:pt x="52" y="184"/>
                  </a:lnTo>
                  <a:lnTo>
                    <a:pt x="54" y="177"/>
                  </a:lnTo>
                  <a:lnTo>
                    <a:pt x="56" y="170"/>
                  </a:lnTo>
                  <a:lnTo>
                    <a:pt x="58" y="163"/>
                  </a:lnTo>
                  <a:lnTo>
                    <a:pt x="60" y="156"/>
                  </a:lnTo>
                  <a:lnTo>
                    <a:pt x="62" y="150"/>
                  </a:lnTo>
                  <a:lnTo>
                    <a:pt x="64" y="144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7"/>
                  </a:lnTo>
                  <a:lnTo>
                    <a:pt x="72" y="122"/>
                  </a:lnTo>
                  <a:lnTo>
                    <a:pt x="74" y="117"/>
                  </a:lnTo>
                  <a:lnTo>
                    <a:pt x="76" y="112"/>
                  </a:lnTo>
                  <a:lnTo>
                    <a:pt x="78" y="107"/>
                  </a:lnTo>
                  <a:lnTo>
                    <a:pt x="80" y="102"/>
                  </a:lnTo>
                  <a:lnTo>
                    <a:pt x="82" y="98"/>
                  </a:lnTo>
                  <a:lnTo>
                    <a:pt x="84" y="94"/>
                  </a:lnTo>
                  <a:lnTo>
                    <a:pt x="86" y="90"/>
                  </a:lnTo>
                  <a:lnTo>
                    <a:pt x="88" y="86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4" y="75"/>
                  </a:lnTo>
                  <a:lnTo>
                    <a:pt x="96" y="72"/>
                  </a:lnTo>
                  <a:lnTo>
                    <a:pt x="98" y="69"/>
                  </a:lnTo>
                  <a:lnTo>
                    <a:pt x="100" y="66"/>
                  </a:lnTo>
                  <a:lnTo>
                    <a:pt x="102" y="63"/>
                  </a:lnTo>
                  <a:lnTo>
                    <a:pt x="104" y="61"/>
                  </a:lnTo>
                  <a:lnTo>
                    <a:pt x="106" y="58"/>
                  </a:lnTo>
                  <a:lnTo>
                    <a:pt x="108" y="56"/>
                  </a:lnTo>
                  <a:lnTo>
                    <a:pt x="110" y="54"/>
                  </a:lnTo>
                  <a:lnTo>
                    <a:pt x="112" y="52"/>
                  </a:lnTo>
                  <a:lnTo>
                    <a:pt x="114" y="50"/>
                  </a:lnTo>
                  <a:lnTo>
                    <a:pt x="116" y="48"/>
                  </a:lnTo>
                  <a:lnTo>
                    <a:pt x="118" y="47"/>
                  </a:lnTo>
                  <a:lnTo>
                    <a:pt x="120" y="46"/>
                  </a:lnTo>
                  <a:lnTo>
                    <a:pt x="122" y="44"/>
                  </a:lnTo>
                  <a:lnTo>
                    <a:pt x="124" y="43"/>
                  </a:lnTo>
                  <a:lnTo>
                    <a:pt x="126" y="42"/>
                  </a:lnTo>
                  <a:lnTo>
                    <a:pt x="128" y="42"/>
                  </a:lnTo>
                  <a:lnTo>
                    <a:pt x="130" y="41"/>
                  </a:lnTo>
                  <a:lnTo>
                    <a:pt x="132" y="40"/>
                  </a:lnTo>
                  <a:lnTo>
                    <a:pt x="134" y="40"/>
                  </a:lnTo>
                  <a:lnTo>
                    <a:pt x="136" y="40"/>
                  </a:lnTo>
                  <a:lnTo>
                    <a:pt x="138" y="40"/>
                  </a:lnTo>
                  <a:lnTo>
                    <a:pt x="140" y="40"/>
                  </a:lnTo>
                  <a:lnTo>
                    <a:pt x="142" y="40"/>
                  </a:lnTo>
                  <a:lnTo>
                    <a:pt x="144" y="40"/>
                  </a:lnTo>
                  <a:lnTo>
                    <a:pt x="146" y="41"/>
                  </a:lnTo>
                  <a:lnTo>
                    <a:pt x="148" y="41"/>
                  </a:lnTo>
                  <a:lnTo>
                    <a:pt x="150" y="42"/>
                  </a:lnTo>
                  <a:lnTo>
                    <a:pt x="152" y="42"/>
                  </a:lnTo>
                  <a:lnTo>
                    <a:pt x="154" y="43"/>
                  </a:lnTo>
                  <a:lnTo>
                    <a:pt x="156" y="44"/>
                  </a:lnTo>
                  <a:lnTo>
                    <a:pt x="158" y="45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4" y="49"/>
                  </a:lnTo>
                  <a:lnTo>
                    <a:pt x="166" y="51"/>
                  </a:lnTo>
                  <a:lnTo>
                    <a:pt x="168" y="52"/>
                  </a:lnTo>
                  <a:lnTo>
                    <a:pt x="170" y="54"/>
                  </a:lnTo>
                  <a:lnTo>
                    <a:pt x="172" y="56"/>
                  </a:lnTo>
                  <a:lnTo>
                    <a:pt x="174" y="58"/>
                  </a:lnTo>
                  <a:lnTo>
                    <a:pt x="176" y="60"/>
                  </a:lnTo>
                  <a:lnTo>
                    <a:pt x="178" y="62"/>
                  </a:lnTo>
                  <a:lnTo>
                    <a:pt x="180" y="64"/>
                  </a:lnTo>
                  <a:lnTo>
                    <a:pt x="182" y="67"/>
                  </a:lnTo>
                  <a:lnTo>
                    <a:pt x="184" y="69"/>
                  </a:lnTo>
                  <a:lnTo>
                    <a:pt x="186" y="72"/>
                  </a:lnTo>
                  <a:lnTo>
                    <a:pt x="188" y="74"/>
                  </a:lnTo>
                  <a:lnTo>
                    <a:pt x="190" y="77"/>
                  </a:lnTo>
                  <a:lnTo>
                    <a:pt x="192" y="79"/>
                  </a:lnTo>
                  <a:lnTo>
                    <a:pt x="194" y="82"/>
                  </a:lnTo>
                  <a:lnTo>
                    <a:pt x="196" y="85"/>
                  </a:lnTo>
                  <a:lnTo>
                    <a:pt x="198" y="88"/>
                  </a:lnTo>
                  <a:lnTo>
                    <a:pt x="200" y="91"/>
                  </a:lnTo>
                  <a:lnTo>
                    <a:pt x="202" y="94"/>
                  </a:lnTo>
                  <a:lnTo>
                    <a:pt x="204" y="98"/>
                  </a:lnTo>
                  <a:lnTo>
                    <a:pt x="206" y="101"/>
                  </a:lnTo>
                  <a:lnTo>
                    <a:pt x="208" y="104"/>
                  </a:lnTo>
                  <a:lnTo>
                    <a:pt x="210" y="108"/>
                  </a:lnTo>
                  <a:lnTo>
                    <a:pt x="212" y="111"/>
                  </a:lnTo>
                  <a:lnTo>
                    <a:pt x="214" y="115"/>
                  </a:lnTo>
                  <a:lnTo>
                    <a:pt x="216" y="118"/>
                  </a:lnTo>
                  <a:lnTo>
                    <a:pt x="218" y="122"/>
                  </a:lnTo>
                  <a:lnTo>
                    <a:pt x="220" y="126"/>
                  </a:lnTo>
                  <a:lnTo>
                    <a:pt x="222" y="129"/>
                  </a:lnTo>
                  <a:lnTo>
                    <a:pt x="224" y="133"/>
                  </a:lnTo>
                  <a:lnTo>
                    <a:pt x="226" y="137"/>
                  </a:lnTo>
                  <a:lnTo>
                    <a:pt x="228" y="141"/>
                  </a:lnTo>
                  <a:lnTo>
                    <a:pt x="230" y="145"/>
                  </a:lnTo>
                  <a:lnTo>
                    <a:pt x="232" y="149"/>
                  </a:lnTo>
                  <a:lnTo>
                    <a:pt x="234" y="153"/>
                  </a:lnTo>
                  <a:lnTo>
                    <a:pt x="236" y="157"/>
                  </a:lnTo>
                  <a:lnTo>
                    <a:pt x="238" y="162"/>
                  </a:lnTo>
                  <a:lnTo>
                    <a:pt x="240" y="166"/>
                  </a:lnTo>
                  <a:lnTo>
                    <a:pt x="242" y="170"/>
                  </a:lnTo>
                  <a:lnTo>
                    <a:pt x="244" y="174"/>
                  </a:lnTo>
                  <a:lnTo>
                    <a:pt x="246" y="179"/>
                  </a:lnTo>
                  <a:lnTo>
                    <a:pt x="248" y="183"/>
                  </a:lnTo>
                  <a:lnTo>
                    <a:pt x="250" y="188"/>
                  </a:lnTo>
                  <a:lnTo>
                    <a:pt x="252" y="192"/>
                  </a:lnTo>
                  <a:lnTo>
                    <a:pt x="254" y="196"/>
                  </a:lnTo>
                  <a:lnTo>
                    <a:pt x="256" y="201"/>
                  </a:lnTo>
                  <a:lnTo>
                    <a:pt x="258" y="205"/>
                  </a:lnTo>
                  <a:lnTo>
                    <a:pt x="260" y="210"/>
                  </a:lnTo>
                  <a:lnTo>
                    <a:pt x="262" y="215"/>
                  </a:lnTo>
                  <a:lnTo>
                    <a:pt x="264" y="219"/>
                  </a:lnTo>
                  <a:lnTo>
                    <a:pt x="266" y="224"/>
                  </a:lnTo>
                  <a:lnTo>
                    <a:pt x="268" y="228"/>
                  </a:lnTo>
                  <a:lnTo>
                    <a:pt x="270" y="233"/>
                  </a:lnTo>
                  <a:lnTo>
                    <a:pt x="272" y="238"/>
                  </a:lnTo>
                  <a:lnTo>
                    <a:pt x="274" y="242"/>
                  </a:lnTo>
                  <a:lnTo>
                    <a:pt x="276" y="247"/>
                  </a:lnTo>
                  <a:lnTo>
                    <a:pt x="278" y="252"/>
                  </a:lnTo>
                  <a:lnTo>
                    <a:pt x="280" y="256"/>
                  </a:lnTo>
                  <a:lnTo>
                    <a:pt x="282" y="261"/>
                  </a:lnTo>
                  <a:lnTo>
                    <a:pt x="284" y="266"/>
                  </a:lnTo>
                  <a:lnTo>
                    <a:pt x="286" y="270"/>
                  </a:lnTo>
                  <a:lnTo>
                    <a:pt x="288" y="275"/>
                  </a:lnTo>
                  <a:lnTo>
                    <a:pt x="290" y="280"/>
                  </a:lnTo>
                  <a:lnTo>
                    <a:pt x="292" y="285"/>
                  </a:lnTo>
                  <a:lnTo>
                    <a:pt x="294" y="289"/>
                  </a:lnTo>
                  <a:lnTo>
                    <a:pt x="296" y="294"/>
                  </a:lnTo>
                  <a:lnTo>
                    <a:pt x="298" y="299"/>
                  </a:lnTo>
                  <a:lnTo>
                    <a:pt x="300" y="303"/>
                  </a:lnTo>
                  <a:lnTo>
                    <a:pt x="302" y="308"/>
                  </a:lnTo>
                  <a:lnTo>
                    <a:pt x="304" y="313"/>
                  </a:lnTo>
                  <a:lnTo>
                    <a:pt x="306" y="317"/>
                  </a:lnTo>
                  <a:lnTo>
                    <a:pt x="308" y="322"/>
                  </a:lnTo>
                  <a:lnTo>
                    <a:pt x="310" y="326"/>
                  </a:lnTo>
                  <a:lnTo>
                    <a:pt x="312" y="331"/>
                  </a:lnTo>
                  <a:lnTo>
                    <a:pt x="314" y="336"/>
                  </a:lnTo>
                  <a:lnTo>
                    <a:pt x="316" y="340"/>
                  </a:lnTo>
                  <a:lnTo>
                    <a:pt x="318" y="345"/>
                  </a:lnTo>
                  <a:lnTo>
                    <a:pt x="320" y="349"/>
                  </a:lnTo>
                  <a:lnTo>
                    <a:pt x="322" y="353"/>
                  </a:lnTo>
                  <a:lnTo>
                    <a:pt x="324" y="358"/>
                  </a:lnTo>
                  <a:lnTo>
                    <a:pt x="326" y="362"/>
                  </a:lnTo>
                  <a:lnTo>
                    <a:pt x="328" y="367"/>
                  </a:lnTo>
                  <a:lnTo>
                    <a:pt x="330" y="371"/>
                  </a:lnTo>
                  <a:lnTo>
                    <a:pt x="332" y="375"/>
                  </a:lnTo>
                  <a:lnTo>
                    <a:pt x="334" y="379"/>
                  </a:lnTo>
                  <a:lnTo>
                    <a:pt x="336" y="384"/>
                  </a:lnTo>
                  <a:lnTo>
                    <a:pt x="338" y="388"/>
                  </a:lnTo>
                  <a:lnTo>
                    <a:pt x="340" y="392"/>
                  </a:lnTo>
                  <a:lnTo>
                    <a:pt x="342" y="396"/>
                  </a:lnTo>
                  <a:lnTo>
                    <a:pt x="344" y="400"/>
                  </a:lnTo>
                  <a:lnTo>
                    <a:pt x="346" y="404"/>
                  </a:lnTo>
                  <a:lnTo>
                    <a:pt x="348" y="408"/>
                  </a:lnTo>
                  <a:lnTo>
                    <a:pt x="350" y="412"/>
                  </a:lnTo>
                  <a:lnTo>
                    <a:pt x="352" y="415"/>
                  </a:lnTo>
                  <a:lnTo>
                    <a:pt x="354" y="419"/>
                  </a:lnTo>
                  <a:lnTo>
                    <a:pt x="356" y="423"/>
                  </a:lnTo>
                  <a:lnTo>
                    <a:pt x="358" y="426"/>
                  </a:lnTo>
                  <a:lnTo>
                    <a:pt x="360" y="430"/>
                  </a:lnTo>
                  <a:lnTo>
                    <a:pt x="362" y="433"/>
                  </a:lnTo>
                  <a:lnTo>
                    <a:pt x="364" y="437"/>
                  </a:lnTo>
                  <a:lnTo>
                    <a:pt x="366" y="440"/>
                  </a:lnTo>
                  <a:lnTo>
                    <a:pt x="368" y="443"/>
                  </a:lnTo>
                  <a:lnTo>
                    <a:pt x="370" y="447"/>
                  </a:lnTo>
                  <a:lnTo>
                    <a:pt x="372" y="450"/>
                  </a:lnTo>
                  <a:lnTo>
                    <a:pt x="374" y="453"/>
                  </a:lnTo>
                  <a:lnTo>
                    <a:pt x="376" y="456"/>
                  </a:lnTo>
                  <a:lnTo>
                    <a:pt x="378" y="459"/>
                  </a:lnTo>
                  <a:lnTo>
                    <a:pt x="380" y="462"/>
                  </a:lnTo>
                  <a:lnTo>
                    <a:pt x="382" y="464"/>
                  </a:lnTo>
                  <a:lnTo>
                    <a:pt x="384" y="467"/>
                  </a:lnTo>
                  <a:lnTo>
                    <a:pt x="386" y="469"/>
                  </a:lnTo>
                  <a:lnTo>
                    <a:pt x="388" y="472"/>
                  </a:lnTo>
                  <a:lnTo>
                    <a:pt x="390" y="474"/>
                  </a:lnTo>
                  <a:lnTo>
                    <a:pt x="392" y="477"/>
                  </a:lnTo>
                  <a:lnTo>
                    <a:pt x="394" y="479"/>
                  </a:lnTo>
                  <a:lnTo>
                    <a:pt x="396" y="481"/>
                  </a:lnTo>
                  <a:lnTo>
                    <a:pt x="398" y="483"/>
                  </a:lnTo>
                  <a:lnTo>
                    <a:pt x="400" y="485"/>
                  </a:lnTo>
                  <a:lnTo>
                    <a:pt x="402" y="487"/>
                  </a:lnTo>
                  <a:lnTo>
                    <a:pt x="404" y="489"/>
                  </a:lnTo>
                  <a:lnTo>
                    <a:pt x="406" y="490"/>
                  </a:lnTo>
                  <a:lnTo>
                    <a:pt x="408" y="492"/>
                  </a:lnTo>
                  <a:lnTo>
                    <a:pt x="410" y="493"/>
                  </a:lnTo>
                  <a:lnTo>
                    <a:pt x="412" y="494"/>
                  </a:lnTo>
                  <a:lnTo>
                    <a:pt x="414" y="496"/>
                  </a:lnTo>
                  <a:lnTo>
                    <a:pt x="416" y="497"/>
                  </a:lnTo>
                  <a:lnTo>
                    <a:pt x="418" y="498"/>
                  </a:lnTo>
                  <a:lnTo>
                    <a:pt x="420" y="499"/>
                  </a:lnTo>
                  <a:lnTo>
                    <a:pt x="422" y="499"/>
                  </a:lnTo>
                  <a:lnTo>
                    <a:pt x="424" y="500"/>
                  </a:lnTo>
                  <a:lnTo>
                    <a:pt x="426" y="500"/>
                  </a:lnTo>
                  <a:lnTo>
                    <a:pt x="428" y="501"/>
                  </a:lnTo>
                  <a:lnTo>
                    <a:pt x="430" y="501"/>
                  </a:lnTo>
                  <a:lnTo>
                    <a:pt x="432" y="501"/>
                  </a:lnTo>
                  <a:lnTo>
                    <a:pt x="434" y="501"/>
                  </a:lnTo>
                  <a:lnTo>
                    <a:pt x="436" y="501"/>
                  </a:lnTo>
                  <a:lnTo>
                    <a:pt x="438" y="501"/>
                  </a:lnTo>
                  <a:lnTo>
                    <a:pt x="440" y="501"/>
                  </a:lnTo>
                  <a:lnTo>
                    <a:pt x="442" y="500"/>
                  </a:lnTo>
                  <a:lnTo>
                    <a:pt x="444" y="499"/>
                  </a:lnTo>
                  <a:lnTo>
                    <a:pt x="446" y="499"/>
                  </a:lnTo>
                  <a:lnTo>
                    <a:pt x="448" y="498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54" y="494"/>
                  </a:lnTo>
                  <a:lnTo>
                    <a:pt x="456" y="493"/>
                  </a:lnTo>
                  <a:lnTo>
                    <a:pt x="458" y="491"/>
                  </a:lnTo>
                  <a:lnTo>
                    <a:pt x="460" y="489"/>
                  </a:lnTo>
                  <a:lnTo>
                    <a:pt x="462" y="487"/>
                  </a:lnTo>
                  <a:lnTo>
                    <a:pt x="464" y="485"/>
                  </a:lnTo>
                  <a:lnTo>
                    <a:pt x="466" y="483"/>
                  </a:lnTo>
                  <a:lnTo>
                    <a:pt x="468" y="480"/>
                  </a:lnTo>
                  <a:lnTo>
                    <a:pt x="470" y="478"/>
                  </a:lnTo>
                  <a:lnTo>
                    <a:pt x="472" y="475"/>
                  </a:lnTo>
                  <a:lnTo>
                    <a:pt x="474" y="472"/>
                  </a:lnTo>
                  <a:lnTo>
                    <a:pt x="476" y="469"/>
                  </a:lnTo>
                  <a:lnTo>
                    <a:pt x="478" y="466"/>
                  </a:lnTo>
                  <a:lnTo>
                    <a:pt x="480" y="463"/>
                  </a:lnTo>
                  <a:lnTo>
                    <a:pt x="482" y="459"/>
                  </a:lnTo>
                  <a:lnTo>
                    <a:pt x="484" y="455"/>
                  </a:lnTo>
                  <a:lnTo>
                    <a:pt x="486" y="451"/>
                  </a:lnTo>
                  <a:lnTo>
                    <a:pt x="488" y="447"/>
                  </a:lnTo>
                  <a:lnTo>
                    <a:pt x="490" y="443"/>
                  </a:lnTo>
                  <a:lnTo>
                    <a:pt x="492" y="439"/>
                  </a:lnTo>
                  <a:lnTo>
                    <a:pt x="494" y="434"/>
                  </a:lnTo>
                  <a:lnTo>
                    <a:pt x="496" y="429"/>
                  </a:lnTo>
                  <a:lnTo>
                    <a:pt x="498" y="424"/>
                  </a:lnTo>
                  <a:lnTo>
                    <a:pt x="500" y="419"/>
                  </a:lnTo>
                  <a:lnTo>
                    <a:pt x="502" y="414"/>
                  </a:lnTo>
                  <a:lnTo>
                    <a:pt x="504" y="408"/>
                  </a:lnTo>
                  <a:lnTo>
                    <a:pt x="506" y="403"/>
                  </a:lnTo>
                  <a:lnTo>
                    <a:pt x="508" y="397"/>
                  </a:lnTo>
                  <a:lnTo>
                    <a:pt x="510" y="391"/>
                  </a:lnTo>
                  <a:lnTo>
                    <a:pt x="512" y="385"/>
                  </a:lnTo>
                  <a:lnTo>
                    <a:pt x="514" y="378"/>
                  </a:lnTo>
                  <a:lnTo>
                    <a:pt x="516" y="371"/>
                  </a:lnTo>
                  <a:lnTo>
                    <a:pt x="518" y="364"/>
                  </a:lnTo>
                  <a:lnTo>
                    <a:pt x="520" y="357"/>
                  </a:lnTo>
                  <a:lnTo>
                    <a:pt x="522" y="350"/>
                  </a:lnTo>
                  <a:lnTo>
                    <a:pt x="524" y="343"/>
                  </a:lnTo>
                  <a:lnTo>
                    <a:pt x="526" y="335"/>
                  </a:lnTo>
                  <a:lnTo>
                    <a:pt x="528" y="327"/>
                  </a:lnTo>
                  <a:lnTo>
                    <a:pt x="530" y="319"/>
                  </a:lnTo>
                  <a:lnTo>
                    <a:pt x="532" y="311"/>
                  </a:lnTo>
                  <a:lnTo>
                    <a:pt x="534" y="302"/>
                  </a:lnTo>
                  <a:lnTo>
                    <a:pt x="536" y="293"/>
                  </a:lnTo>
                  <a:lnTo>
                    <a:pt x="538" y="284"/>
                  </a:lnTo>
                  <a:lnTo>
                    <a:pt x="540" y="275"/>
                  </a:lnTo>
                  <a:lnTo>
                    <a:pt x="542" y="266"/>
                  </a:lnTo>
                  <a:lnTo>
                    <a:pt x="544" y="256"/>
                  </a:lnTo>
                  <a:lnTo>
                    <a:pt x="546" y="246"/>
                  </a:lnTo>
                  <a:lnTo>
                    <a:pt x="548" y="236"/>
                  </a:lnTo>
                  <a:lnTo>
                    <a:pt x="550" y="226"/>
                  </a:lnTo>
                  <a:lnTo>
                    <a:pt x="552" y="215"/>
                  </a:lnTo>
                  <a:lnTo>
                    <a:pt x="554" y="205"/>
                  </a:lnTo>
                  <a:lnTo>
                    <a:pt x="556" y="194"/>
                  </a:lnTo>
                  <a:lnTo>
                    <a:pt x="558" y="182"/>
                  </a:lnTo>
                  <a:lnTo>
                    <a:pt x="560" y="171"/>
                  </a:lnTo>
                  <a:lnTo>
                    <a:pt x="562" y="159"/>
                  </a:lnTo>
                  <a:lnTo>
                    <a:pt x="564" y="147"/>
                  </a:lnTo>
                  <a:lnTo>
                    <a:pt x="566" y="135"/>
                  </a:lnTo>
                  <a:lnTo>
                    <a:pt x="568" y="123"/>
                  </a:lnTo>
                  <a:lnTo>
                    <a:pt x="570" y="110"/>
                  </a:lnTo>
                  <a:lnTo>
                    <a:pt x="572" y="97"/>
                  </a:lnTo>
                  <a:lnTo>
                    <a:pt x="574" y="84"/>
                  </a:lnTo>
                  <a:lnTo>
                    <a:pt x="576" y="70"/>
                  </a:lnTo>
                  <a:lnTo>
                    <a:pt x="578" y="57"/>
                  </a:lnTo>
                  <a:lnTo>
                    <a:pt x="580" y="43"/>
                  </a:lnTo>
                  <a:lnTo>
                    <a:pt x="581" y="36"/>
                  </a:lnTo>
                  <a:lnTo>
                    <a:pt x="582" y="29"/>
                  </a:lnTo>
                  <a:lnTo>
                    <a:pt x="583" y="21"/>
                  </a:lnTo>
                  <a:lnTo>
                    <a:pt x="584" y="14"/>
                  </a:lnTo>
                  <a:lnTo>
                    <a:pt x="585" y="7"/>
                  </a:lnTo>
                  <a:lnTo>
                    <a:pt x="58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0" name="Rectangle 103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088" name="Group 107"/>
          <p:cNvGrpSpPr>
            <a:grpSpLocks noChangeAspect="1"/>
          </p:cNvGrpSpPr>
          <p:nvPr/>
        </p:nvGrpSpPr>
        <p:grpSpPr bwMode="auto">
          <a:xfrm>
            <a:off x="1905000" y="4379913"/>
            <a:ext cx="4046538" cy="2417762"/>
            <a:chOff x="-187" y="654"/>
            <a:chExt cx="6144" cy="3312"/>
          </a:xfrm>
        </p:grpSpPr>
        <p:sp>
          <p:nvSpPr>
            <p:cNvPr id="3089" name="AutoShape 106"/>
            <p:cNvSpPr>
              <a:spLocks noChangeAspect="1" noChangeArrowheads="1" noTextEdit="1"/>
            </p:cNvSpPr>
            <p:nvPr/>
          </p:nvSpPr>
          <p:spPr bwMode="auto">
            <a:xfrm>
              <a:off x="-187" y="684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0" name="Rectangle 108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91" name="Line 109"/>
            <p:cNvSpPr>
              <a:spLocks noChangeShapeType="1"/>
            </p:cNvSpPr>
            <p:nvPr/>
          </p:nvSpPr>
          <p:spPr bwMode="auto">
            <a:xfrm flipV="1">
              <a:off x="25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2" name="Line 110"/>
            <p:cNvSpPr>
              <a:spLocks noChangeShapeType="1"/>
            </p:cNvSpPr>
            <p:nvPr/>
          </p:nvSpPr>
          <p:spPr bwMode="auto">
            <a:xfrm flipV="1">
              <a:off x="2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3" name="Line 111"/>
            <p:cNvSpPr>
              <a:spLocks noChangeShapeType="1"/>
            </p:cNvSpPr>
            <p:nvPr/>
          </p:nvSpPr>
          <p:spPr bwMode="auto">
            <a:xfrm flipV="1">
              <a:off x="69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4" name="Line 112"/>
            <p:cNvSpPr>
              <a:spLocks noChangeShapeType="1"/>
            </p:cNvSpPr>
            <p:nvPr/>
          </p:nvSpPr>
          <p:spPr bwMode="auto">
            <a:xfrm flipV="1">
              <a:off x="7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5" name="Line 113"/>
            <p:cNvSpPr>
              <a:spLocks noChangeShapeType="1"/>
            </p:cNvSpPr>
            <p:nvPr/>
          </p:nvSpPr>
          <p:spPr bwMode="auto">
            <a:xfrm flipV="1">
              <a:off x="113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6" name="Line 114"/>
            <p:cNvSpPr>
              <a:spLocks noChangeShapeType="1"/>
            </p:cNvSpPr>
            <p:nvPr/>
          </p:nvSpPr>
          <p:spPr bwMode="auto">
            <a:xfrm flipV="1">
              <a:off x="113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7" name="Line 115"/>
            <p:cNvSpPr>
              <a:spLocks noChangeShapeType="1"/>
            </p:cNvSpPr>
            <p:nvPr/>
          </p:nvSpPr>
          <p:spPr bwMode="auto">
            <a:xfrm flipV="1">
              <a:off x="156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8" name="Line 116"/>
            <p:cNvSpPr>
              <a:spLocks noChangeShapeType="1"/>
            </p:cNvSpPr>
            <p:nvPr/>
          </p:nvSpPr>
          <p:spPr bwMode="auto">
            <a:xfrm flipV="1">
              <a:off x="157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9" name="Line 117"/>
            <p:cNvSpPr>
              <a:spLocks noChangeShapeType="1"/>
            </p:cNvSpPr>
            <p:nvPr/>
          </p:nvSpPr>
          <p:spPr bwMode="auto">
            <a:xfrm flipV="1">
              <a:off x="200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0" name="Line 118"/>
            <p:cNvSpPr>
              <a:spLocks noChangeShapeType="1"/>
            </p:cNvSpPr>
            <p:nvPr/>
          </p:nvSpPr>
          <p:spPr bwMode="auto">
            <a:xfrm flipV="1">
              <a:off x="200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1" name="Line 119"/>
            <p:cNvSpPr>
              <a:spLocks noChangeShapeType="1"/>
            </p:cNvSpPr>
            <p:nvPr/>
          </p:nvSpPr>
          <p:spPr bwMode="auto">
            <a:xfrm flipV="1">
              <a:off x="244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2" name="Line 120"/>
            <p:cNvSpPr>
              <a:spLocks noChangeShapeType="1"/>
            </p:cNvSpPr>
            <p:nvPr/>
          </p:nvSpPr>
          <p:spPr bwMode="auto">
            <a:xfrm flipV="1">
              <a:off x="244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3" name="Line 121"/>
            <p:cNvSpPr>
              <a:spLocks noChangeShapeType="1"/>
            </p:cNvSpPr>
            <p:nvPr/>
          </p:nvSpPr>
          <p:spPr bwMode="auto">
            <a:xfrm flipV="1">
              <a:off x="287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122"/>
            <p:cNvSpPr>
              <a:spLocks noChangeShapeType="1"/>
            </p:cNvSpPr>
            <p:nvPr/>
          </p:nvSpPr>
          <p:spPr bwMode="auto">
            <a:xfrm flipV="1">
              <a:off x="288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123"/>
            <p:cNvSpPr>
              <a:spLocks noChangeShapeType="1"/>
            </p:cNvSpPr>
            <p:nvPr/>
          </p:nvSpPr>
          <p:spPr bwMode="auto">
            <a:xfrm flipV="1">
              <a:off x="375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124"/>
            <p:cNvSpPr>
              <a:spLocks noChangeShapeType="1"/>
            </p:cNvSpPr>
            <p:nvPr/>
          </p:nvSpPr>
          <p:spPr bwMode="auto">
            <a:xfrm flipV="1">
              <a:off x="376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125"/>
            <p:cNvSpPr>
              <a:spLocks noChangeShapeType="1"/>
            </p:cNvSpPr>
            <p:nvPr/>
          </p:nvSpPr>
          <p:spPr bwMode="auto">
            <a:xfrm flipV="1">
              <a:off x="419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126"/>
            <p:cNvSpPr>
              <a:spLocks noChangeShapeType="1"/>
            </p:cNvSpPr>
            <p:nvPr/>
          </p:nvSpPr>
          <p:spPr bwMode="auto">
            <a:xfrm flipV="1">
              <a:off x="419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127"/>
            <p:cNvSpPr>
              <a:spLocks noChangeShapeType="1"/>
            </p:cNvSpPr>
            <p:nvPr/>
          </p:nvSpPr>
          <p:spPr bwMode="auto">
            <a:xfrm flipV="1">
              <a:off x="462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128"/>
            <p:cNvSpPr>
              <a:spLocks noChangeShapeType="1"/>
            </p:cNvSpPr>
            <p:nvPr/>
          </p:nvSpPr>
          <p:spPr bwMode="auto">
            <a:xfrm flipV="1">
              <a:off x="463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129"/>
            <p:cNvSpPr>
              <a:spLocks noChangeShapeType="1"/>
            </p:cNvSpPr>
            <p:nvPr/>
          </p:nvSpPr>
          <p:spPr bwMode="auto">
            <a:xfrm flipV="1">
              <a:off x="50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130"/>
            <p:cNvSpPr>
              <a:spLocks noChangeShapeType="1"/>
            </p:cNvSpPr>
            <p:nvPr/>
          </p:nvSpPr>
          <p:spPr bwMode="auto">
            <a:xfrm flipV="1">
              <a:off x="506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131"/>
            <p:cNvSpPr>
              <a:spLocks noChangeShapeType="1"/>
            </p:cNvSpPr>
            <p:nvPr/>
          </p:nvSpPr>
          <p:spPr bwMode="auto">
            <a:xfrm flipV="1">
              <a:off x="55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132"/>
            <p:cNvSpPr>
              <a:spLocks noChangeShapeType="1"/>
            </p:cNvSpPr>
            <p:nvPr/>
          </p:nvSpPr>
          <p:spPr bwMode="auto">
            <a:xfrm flipV="1">
              <a:off x="550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133"/>
            <p:cNvSpPr>
              <a:spLocks noChangeShapeType="1"/>
            </p:cNvSpPr>
            <p:nvPr/>
          </p:nvSpPr>
          <p:spPr bwMode="auto">
            <a:xfrm>
              <a:off x="-175" y="34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134"/>
            <p:cNvSpPr>
              <a:spLocks noChangeShapeType="1"/>
            </p:cNvSpPr>
            <p:nvPr/>
          </p:nvSpPr>
          <p:spPr bwMode="auto">
            <a:xfrm>
              <a:off x="-175" y="34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135"/>
            <p:cNvSpPr>
              <a:spLocks noChangeShapeType="1"/>
            </p:cNvSpPr>
            <p:nvPr/>
          </p:nvSpPr>
          <p:spPr bwMode="auto">
            <a:xfrm>
              <a:off x="-175" y="297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136"/>
            <p:cNvSpPr>
              <a:spLocks noChangeShapeType="1"/>
            </p:cNvSpPr>
            <p:nvPr/>
          </p:nvSpPr>
          <p:spPr bwMode="auto">
            <a:xfrm>
              <a:off x="-175" y="298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137"/>
            <p:cNvSpPr>
              <a:spLocks noChangeShapeType="1"/>
            </p:cNvSpPr>
            <p:nvPr/>
          </p:nvSpPr>
          <p:spPr bwMode="auto">
            <a:xfrm>
              <a:off x="-175" y="205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138"/>
            <p:cNvSpPr>
              <a:spLocks noChangeShapeType="1"/>
            </p:cNvSpPr>
            <p:nvPr/>
          </p:nvSpPr>
          <p:spPr bwMode="auto">
            <a:xfrm>
              <a:off x="-175" y="20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139"/>
            <p:cNvSpPr>
              <a:spLocks noChangeShapeType="1"/>
            </p:cNvSpPr>
            <p:nvPr/>
          </p:nvSpPr>
          <p:spPr bwMode="auto">
            <a:xfrm>
              <a:off x="-175" y="16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140"/>
            <p:cNvSpPr>
              <a:spLocks noChangeShapeType="1"/>
            </p:cNvSpPr>
            <p:nvPr/>
          </p:nvSpPr>
          <p:spPr bwMode="auto">
            <a:xfrm>
              <a:off x="-175" y="16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141"/>
            <p:cNvSpPr>
              <a:spLocks noChangeShapeType="1"/>
            </p:cNvSpPr>
            <p:nvPr/>
          </p:nvSpPr>
          <p:spPr bwMode="auto">
            <a:xfrm>
              <a:off x="-175" y="114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142"/>
            <p:cNvSpPr>
              <a:spLocks noChangeShapeType="1"/>
            </p:cNvSpPr>
            <p:nvPr/>
          </p:nvSpPr>
          <p:spPr bwMode="auto">
            <a:xfrm>
              <a:off x="-175" y="115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143"/>
            <p:cNvSpPr>
              <a:spLocks noChangeShapeType="1"/>
            </p:cNvSpPr>
            <p:nvPr/>
          </p:nvSpPr>
          <p:spPr bwMode="auto">
            <a:xfrm>
              <a:off x="-175" y="251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144"/>
            <p:cNvSpPr>
              <a:spLocks noChangeShapeType="1"/>
            </p:cNvSpPr>
            <p:nvPr/>
          </p:nvSpPr>
          <p:spPr bwMode="auto">
            <a:xfrm>
              <a:off x="-175" y="252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145"/>
            <p:cNvSpPr>
              <a:spLocks noChangeShapeType="1"/>
            </p:cNvSpPr>
            <p:nvPr/>
          </p:nvSpPr>
          <p:spPr bwMode="auto">
            <a:xfrm>
              <a:off x="-175" y="252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146"/>
            <p:cNvSpPr>
              <a:spLocks noChangeShapeType="1"/>
            </p:cNvSpPr>
            <p:nvPr/>
          </p:nvSpPr>
          <p:spPr bwMode="auto">
            <a:xfrm>
              <a:off x="-175" y="2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Rectangle 147"/>
            <p:cNvSpPr>
              <a:spLocks noChangeArrowheads="1"/>
            </p:cNvSpPr>
            <p:nvPr/>
          </p:nvSpPr>
          <p:spPr bwMode="auto">
            <a:xfrm>
              <a:off x="5825" y="2334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30" name="Freeform 148"/>
            <p:cNvSpPr>
              <a:spLocks/>
            </p:cNvSpPr>
            <p:nvPr/>
          </p:nvSpPr>
          <p:spPr bwMode="auto">
            <a:xfrm>
              <a:off x="5885" y="247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149"/>
            <p:cNvSpPr>
              <a:spLocks noChangeShapeType="1"/>
            </p:cNvSpPr>
            <p:nvPr/>
          </p:nvSpPr>
          <p:spPr bwMode="auto">
            <a:xfrm flipV="1">
              <a:off x="331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150"/>
            <p:cNvSpPr>
              <a:spLocks noChangeShapeType="1"/>
            </p:cNvSpPr>
            <p:nvPr/>
          </p:nvSpPr>
          <p:spPr bwMode="auto">
            <a:xfrm flipV="1">
              <a:off x="331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151"/>
            <p:cNvSpPr>
              <a:spLocks noChangeShapeType="1"/>
            </p:cNvSpPr>
            <p:nvPr/>
          </p:nvSpPr>
          <p:spPr bwMode="auto">
            <a:xfrm flipV="1">
              <a:off x="332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152"/>
            <p:cNvSpPr>
              <a:spLocks noChangeShapeType="1"/>
            </p:cNvSpPr>
            <p:nvPr/>
          </p:nvSpPr>
          <p:spPr bwMode="auto">
            <a:xfrm flipV="1">
              <a:off x="332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Rectangle 153"/>
            <p:cNvSpPr>
              <a:spLocks noChangeArrowheads="1"/>
            </p:cNvSpPr>
            <p:nvPr/>
          </p:nvSpPr>
          <p:spPr bwMode="auto">
            <a:xfrm>
              <a:off x="3395" y="678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36" name="Freeform 154"/>
            <p:cNvSpPr>
              <a:spLocks/>
            </p:cNvSpPr>
            <p:nvPr/>
          </p:nvSpPr>
          <p:spPr bwMode="auto">
            <a:xfrm>
              <a:off x="3269" y="696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Rectangle 155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156"/>
            <p:cNvSpPr>
              <a:spLocks noChangeShapeType="1"/>
            </p:cNvSpPr>
            <p:nvPr/>
          </p:nvSpPr>
          <p:spPr bwMode="auto">
            <a:xfrm>
              <a:off x="70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Rectangle 157"/>
            <p:cNvSpPr>
              <a:spLocks noChangeArrowheads="1"/>
            </p:cNvSpPr>
            <p:nvPr/>
          </p:nvSpPr>
          <p:spPr bwMode="auto">
            <a:xfrm>
              <a:off x="64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40" name="Line 158"/>
            <p:cNvSpPr>
              <a:spLocks noChangeShapeType="1"/>
            </p:cNvSpPr>
            <p:nvPr/>
          </p:nvSpPr>
          <p:spPr bwMode="auto">
            <a:xfrm>
              <a:off x="157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Rectangle 159"/>
            <p:cNvSpPr>
              <a:spLocks noChangeArrowheads="1"/>
            </p:cNvSpPr>
            <p:nvPr/>
          </p:nvSpPr>
          <p:spPr bwMode="auto">
            <a:xfrm>
              <a:off x="151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42" name="Line 160"/>
            <p:cNvSpPr>
              <a:spLocks noChangeShapeType="1"/>
            </p:cNvSpPr>
            <p:nvPr/>
          </p:nvSpPr>
          <p:spPr bwMode="auto">
            <a:xfrm>
              <a:off x="2447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Rectangle 161"/>
            <p:cNvSpPr>
              <a:spLocks noChangeArrowheads="1"/>
            </p:cNvSpPr>
            <p:nvPr/>
          </p:nvSpPr>
          <p:spPr bwMode="auto">
            <a:xfrm>
              <a:off x="2387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44" name="Rectangle 162"/>
            <p:cNvSpPr>
              <a:spLocks noChangeArrowheads="1"/>
            </p:cNvSpPr>
            <p:nvPr/>
          </p:nvSpPr>
          <p:spPr bwMode="auto">
            <a:xfrm>
              <a:off x="3347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5" name="Line 163"/>
            <p:cNvSpPr>
              <a:spLocks noChangeShapeType="1"/>
            </p:cNvSpPr>
            <p:nvPr/>
          </p:nvSpPr>
          <p:spPr bwMode="auto">
            <a:xfrm>
              <a:off x="419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Rectangle 164"/>
            <p:cNvSpPr>
              <a:spLocks noChangeArrowheads="1"/>
            </p:cNvSpPr>
            <p:nvPr/>
          </p:nvSpPr>
          <p:spPr bwMode="auto">
            <a:xfrm>
              <a:off x="420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47" name="Line 165"/>
            <p:cNvSpPr>
              <a:spLocks noChangeShapeType="1"/>
            </p:cNvSpPr>
            <p:nvPr/>
          </p:nvSpPr>
          <p:spPr bwMode="auto">
            <a:xfrm>
              <a:off x="506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Rectangle 166"/>
            <p:cNvSpPr>
              <a:spLocks noChangeArrowheads="1"/>
            </p:cNvSpPr>
            <p:nvPr/>
          </p:nvSpPr>
          <p:spPr bwMode="auto">
            <a:xfrm>
              <a:off x="507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49" name="Rectangle 167"/>
            <p:cNvSpPr>
              <a:spLocks noChangeArrowheads="1"/>
            </p:cNvSpPr>
            <p:nvPr/>
          </p:nvSpPr>
          <p:spPr bwMode="auto">
            <a:xfrm>
              <a:off x="3167" y="3378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50" name="Line 168"/>
            <p:cNvSpPr>
              <a:spLocks noChangeShapeType="1"/>
            </p:cNvSpPr>
            <p:nvPr/>
          </p:nvSpPr>
          <p:spPr bwMode="auto">
            <a:xfrm>
              <a:off x="3293" y="343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Rectangle 169"/>
            <p:cNvSpPr>
              <a:spLocks noChangeArrowheads="1"/>
            </p:cNvSpPr>
            <p:nvPr/>
          </p:nvSpPr>
          <p:spPr bwMode="auto">
            <a:xfrm>
              <a:off x="3167" y="292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52" name="Line 170"/>
            <p:cNvSpPr>
              <a:spLocks noChangeShapeType="1"/>
            </p:cNvSpPr>
            <p:nvPr/>
          </p:nvSpPr>
          <p:spPr bwMode="auto">
            <a:xfrm>
              <a:off x="3293" y="298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Rectangle 171"/>
            <p:cNvSpPr>
              <a:spLocks noChangeArrowheads="1"/>
            </p:cNvSpPr>
            <p:nvPr/>
          </p:nvSpPr>
          <p:spPr bwMode="auto">
            <a:xfrm>
              <a:off x="3227" y="2004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54" name="Line 172"/>
            <p:cNvSpPr>
              <a:spLocks noChangeShapeType="1"/>
            </p:cNvSpPr>
            <p:nvPr/>
          </p:nvSpPr>
          <p:spPr bwMode="auto">
            <a:xfrm>
              <a:off x="3293" y="2064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Rectangle 173"/>
            <p:cNvSpPr>
              <a:spLocks noChangeArrowheads="1"/>
            </p:cNvSpPr>
            <p:nvPr/>
          </p:nvSpPr>
          <p:spPr bwMode="auto">
            <a:xfrm>
              <a:off x="3227" y="1548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56" name="Line 174"/>
            <p:cNvSpPr>
              <a:spLocks noChangeShapeType="1"/>
            </p:cNvSpPr>
            <p:nvPr/>
          </p:nvSpPr>
          <p:spPr bwMode="auto">
            <a:xfrm>
              <a:off x="3293" y="160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Rectangle 175"/>
            <p:cNvSpPr>
              <a:spLocks noChangeArrowheads="1"/>
            </p:cNvSpPr>
            <p:nvPr/>
          </p:nvSpPr>
          <p:spPr bwMode="auto">
            <a:xfrm>
              <a:off x="3227" y="109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58" name="Line 176"/>
            <p:cNvSpPr>
              <a:spLocks noChangeShapeType="1"/>
            </p:cNvSpPr>
            <p:nvPr/>
          </p:nvSpPr>
          <p:spPr bwMode="auto">
            <a:xfrm>
              <a:off x="3293" y="115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Freeform 177"/>
            <p:cNvSpPr>
              <a:spLocks/>
            </p:cNvSpPr>
            <p:nvPr/>
          </p:nvSpPr>
          <p:spPr bwMode="auto">
            <a:xfrm>
              <a:off x="1301" y="3588"/>
              <a:ext cx="60" cy="378"/>
            </a:xfrm>
            <a:custGeom>
              <a:avLst/>
              <a:gdLst>
                <a:gd name="T0" fmla="*/ 360 w 10"/>
                <a:gd name="T1" fmla="*/ 0 h 63"/>
                <a:gd name="T2" fmla="*/ 288 w 10"/>
                <a:gd name="T3" fmla="*/ 432 h 63"/>
                <a:gd name="T4" fmla="*/ 216 w 10"/>
                <a:gd name="T5" fmla="*/ 900 h 63"/>
                <a:gd name="T6" fmla="*/ 144 w 10"/>
                <a:gd name="T7" fmla="*/ 1368 h 63"/>
                <a:gd name="T8" fmla="*/ 72 w 10"/>
                <a:gd name="T9" fmla="*/ 1836 h 63"/>
                <a:gd name="T10" fmla="*/ 0 w 10"/>
                <a:gd name="T11" fmla="*/ 2268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63"/>
                <a:gd name="T20" fmla="*/ 10 w 10"/>
                <a:gd name="T21" fmla="*/ 63 h 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63">
                  <a:moveTo>
                    <a:pt x="10" y="0"/>
                  </a:moveTo>
                  <a:lnTo>
                    <a:pt x="8" y="12"/>
                  </a:lnTo>
                  <a:lnTo>
                    <a:pt x="6" y="25"/>
                  </a:lnTo>
                  <a:lnTo>
                    <a:pt x="4" y="38"/>
                  </a:lnTo>
                  <a:lnTo>
                    <a:pt x="2" y="51"/>
                  </a:lnTo>
                  <a:lnTo>
                    <a:pt x="0" y="63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Freeform 178"/>
            <p:cNvSpPr>
              <a:spLocks/>
            </p:cNvSpPr>
            <p:nvPr/>
          </p:nvSpPr>
          <p:spPr bwMode="auto">
            <a:xfrm>
              <a:off x="1361" y="654"/>
              <a:ext cx="2808" cy="2934"/>
            </a:xfrm>
            <a:custGeom>
              <a:avLst/>
              <a:gdLst>
                <a:gd name="T0" fmla="*/ 216 w 468"/>
                <a:gd name="T1" fmla="*/ 16308 h 489"/>
                <a:gd name="T2" fmla="*/ 504 w 468"/>
                <a:gd name="T3" fmla="*/ 14724 h 489"/>
                <a:gd name="T4" fmla="*/ 792 w 468"/>
                <a:gd name="T5" fmla="*/ 13284 h 489"/>
                <a:gd name="T6" fmla="*/ 1080 w 468"/>
                <a:gd name="T7" fmla="*/ 12024 h 489"/>
                <a:gd name="T8" fmla="*/ 1368 w 468"/>
                <a:gd name="T9" fmla="*/ 10872 h 489"/>
                <a:gd name="T10" fmla="*/ 1656 w 468"/>
                <a:gd name="T11" fmla="*/ 9828 h 489"/>
                <a:gd name="T12" fmla="*/ 1944 w 468"/>
                <a:gd name="T13" fmla="*/ 8928 h 489"/>
                <a:gd name="T14" fmla="*/ 2232 w 468"/>
                <a:gd name="T15" fmla="*/ 8172 h 489"/>
                <a:gd name="T16" fmla="*/ 2520 w 468"/>
                <a:gd name="T17" fmla="*/ 7488 h 489"/>
                <a:gd name="T18" fmla="*/ 2808 w 468"/>
                <a:gd name="T19" fmla="*/ 6948 h 489"/>
                <a:gd name="T20" fmla="*/ 3096 w 468"/>
                <a:gd name="T21" fmla="*/ 6480 h 489"/>
                <a:gd name="T22" fmla="*/ 3384 w 468"/>
                <a:gd name="T23" fmla="*/ 6156 h 489"/>
                <a:gd name="T24" fmla="*/ 3672 w 468"/>
                <a:gd name="T25" fmla="*/ 5868 h 489"/>
                <a:gd name="T26" fmla="*/ 3960 w 468"/>
                <a:gd name="T27" fmla="*/ 5688 h 489"/>
                <a:gd name="T28" fmla="*/ 4248 w 468"/>
                <a:gd name="T29" fmla="*/ 5616 h 489"/>
                <a:gd name="T30" fmla="*/ 4536 w 468"/>
                <a:gd name="T31" fmla="*/ 5580 h 489"/>
                <a:gd name="T32" fmla="*/ 4824 w 468"/>
                <a:gd name="T33" fmla="*/ 5652 h 489"/>
                <a:gd name="T34" fmla="*/ 5112 w 468"/>
                <a:gd name="T35" fmla="*/ 5760 h 489"/>
                <a:gd name="T36" fmla="*/ 5400 w 468"/>
                <a:gd name="T37" fmla="*/ 5940 h 489"/>
                <a:gd name="T38" fmla="*/ 5688 w 468"/>
                <a:gd name="T39" fmla="*/ 6192 h 489"/>
                <a:gd name="T40" fmla="*/ 5976 w 468"/>
                <a:gd name="T41" fmla="*/ 6444 h 489"/>
                <a:gd name="T42" fmla="*/ 6264 w 468"/>
                <a:gd name="T43" fmla="*/ 6768 h 489"/>
                <a:gd name="T44" fmla="*/ 6552 w 468"/>
                <a:gd name="T45" fmla="*/ 7128 h 489"/>
                <a:gd name="T46" fmla="*/ 6840 w 468"/>
                <a:gd name="T47" fmla="*/ 7524 h 489"/>
                <a:gd name="T48" fmla="*/ 7128 w 468"/>
                <a:gd name="T49" fmla="*/ 7956 h 489"/>
                <a:gd name="T50" fmla="*/ 7416 w 468"/>
                <a:gd name="T51" fmla="*/ 8424 h 489"/>
                <a:gd name="T52" fmla="*/ 7704 w 468"/>
                <a:gd name="T53" fmla="*/ 8856 h 489"/>
                <a:gd name="T54" fmla="*/ 7992 w 468"/>
                <a:gd name="T55" fmla="*/ 9324 h 489"/>
                <a:gd name="T56" fmla="*/ 8280 w 468"/>
                <a:gd name="T57" fmla="*/ 9828 h 489"/>
                <a:gd name="T58" fmla="*/ 8568 w 468"/>
                <a:gd name="T59" fmla="*/ 10296 h 489"/>
                <a:gd name="T60" fmla="*/ 8856 w 468"/>
                <a:gd name="T61" fmla="*/ 10764 h 489"/>
                <a:gd name="T62" fmla="*/ 9144 w 468"/>
                <a:gd name="T63" fmla="*/ 11232 h 489"/>
                <a:gd name="T64" fmla="*/ 9432 w 468"/>
                <a:gd name="T65" fmla="*/ 11664 h 489"/>
                <a:gd name="T66" fmla="*/ 9720 w 468"/>
                <a:gd name="T67" fmla="*/ 12096 h 489"/>
                <a:gd name="T68" fmla="*/ 10008 w 468"/>
                <a:gd name="T69" fmla="*/ 12456 h 489"/>
                <a:gd name="T70" fmla="*/ 10296 w 468"/>
                <a:gd name="T71" fmla="*/ 12816 h 489"/>
                <a:gd name="T72" fmla="*/ 10584 w 468"/>
                <a:gd name="T73" fmla="*/ 13140 h 489"/>
                <a:gd name="T74" fmla="*/ 10872 w 468"/>
                <a:gd name="T75" fmla="*/ 13428 h 489"/>
                <a:gd name="T76" fmla="*/ 11160 w 468"/>
                <a:gd name="T77" fmla="*/ 13644 h 489"/>
                <a:gd name="T78" fmla="*/ 11448 w 468"/>
                <a:gd name="T79" fmla="*/ 13824 h 489"/>
                <a:gd name="T80" fmla="*/ 11736 w 468"/>
                <a:gd name="T81" fmla="*/ 13932 h 489"/>
                <a:gd name="T82" fmla="*/ 12024 w 468"/>
                <a:gd name="T83" fmla="*/ 14004 h 489"/>
                <a:gd name="T84" fmla="*/ 12312 w 468"/>
                <a:gd name="T85" fmla="*/ 13968 h 489"/>
                <a:gd name="T86" fmla="*/ 12600 w 468"/>
                <a:gd name="T87" fmla="*/ 13860 h 489"/>
                <a:gd name="T88" fmla="*/ 12888 w 468"/>
                <a:gd name="T89" fmla="*/ 13680 h 489"/>
                <a:gd name="T90" fmla="*/ 13176 w 468"/>
                <a:gd name="T91" fmla="*/ 13428 h 489"/>
                <a:gd name="T92" fmla="*/ 13464 w 468"/>
                <a:gd name="T93" fmla="*/ 13068 h 489"/>
                <a:gd name="T94" fmla="*/ 13752 w 468"/>
                <a:gd name="T95" fmla="*/ 12600 h 489"/>
                <a:gd name="T96" fmla="*/ 14040 w 468"/>
                <a:gd name="T97" fmla="*/ 12060 h 489"/>
                <a:gd name="T98" fmla="*/ 14328 w 468"/>
                <a:gd name="T99" fmla="*/ 11376 h 489"/>
                <a:gd name="T100" fmla="*/ 14616 w 468"/>
                <a:gd name="T101" fmla="*/ 10584 h 489"/>
                <a:gd name="T102" fmla="*/ 14904 w 468"/>
                <a:gd name="T103" fmla="*/ 9684 h 489"/>
                <a:gd name="T104" fmla="*/ 15192 w 468"/>
                <a:gd name="T105" fmla="*/ 8640 h 489"/>
                <a:gd name="T106" fmla="*/ 15480 w 468"/>
                <a:gd name="T107" fmla="*/ 7488 h 489"/>
                <a:gd name="T108" fmla="*/ 15768 w 468"/>
                <a:gd name="T109" fmla="*/ 6192 h 489"/>
                <a:gd name="T110" fmla="*/ 16056 w 468"/>
                <a:gd name="T111" fmla="*/ 4752 h 489"/>
                <a:gd name="T112" fmla="*/ 16344 w 468"/>
                <a:gd name="T113" fmla="*/ 3168 h 489"/>
                <a:gd name="T114" fmla="*/ 16632 w 468"/>
                <a:gd name="T115" fmla="*/ 1440 h 48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68"/>
                <a:gd name="T175" fmla="*/ 0 h 489"/>
                <a:gd name="T176" fmla="*/ 468 w 468"/>
                <a:gd name="T177" fmla="*/ 489 h 48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68" h="489">
                  <a:moveTo>
                    <a:pt x="0" y="489"/>
                  </a:moveTo>
                  <a:lnTo>
                    <a:pt x="2" y="476"/>
                  </a:lnTo>
                  <a:lnTo>
                    <a:pt x="4" y="465"/>
                  </a:lnTo>
                  <a:lnTo>
                    <a:pt x="6" y="453"/>
                  </a:lnTo>
                  <a:lnTo>
                    <a:pt x="8" y="442"/>
                  </a:lnTo>
                  <a:lnTo>
                    <a:pt x="10" y="431"/>
                  </a:lnTo>
                  <a:lnTo>
                    <a:pt x="12" y="420"/>
                  </a:lnTo>
                  <a:lnTo>
                    <a:pt x="14" y="409"/>
                  </a:lnTo>
                  <a:lnTo>
                    <a:pt x="16" y="399"/>
                  </a:lnTo>
                  <a:lnTo>
                    <a:pt x="18" y="389"/>
                  </a:lnTo>
                  <a:lnTo>
                    <a:pt x="20" y="379"/>
                  </a:lnTo>
                  <a:lnTo>
                    <a:pt x="22" y="369"/>
                  </a:lnTo>
                  <a:lnTo>
                    <a:pt x="24" y="360"/>
                  </a:lnTo>
                  <a:lnTo>
                    <a:pt x="26" y="351"/>
                  </a:lnTo>
                  <a:lnTo>
                    <a:pt x="28" y="342"/>
                  </a:lnTo>
                  <a:lnTo>
                    <a:pt x="30" y="334"/>
                  </a:lnTo>
                  <a:lnTo>
                    <a:pt x="32" y="325"/>
                  </a:lnTo>
                  <a:lnTo>
                    <a:pt x="34" y="317"/>
                  </a:lnTo>
                  <a:lnTo>
                    <a:pt x="36" y="309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42" y="287"/>
                  </a:lnTo>
                  <a:lnTo>
                    <a:pt x="44" y="280"/>
                  </a:lnTo>
                  <a:lnTo>
                    <a:pt x="46" y="273"/>
                  </a:lnTo>
                  <a:lnTo>
                    <a:pt x="48" y="267"/>
                  </a:lnTo>
                  <a:lnTo>
                    <a:pt x="50" y="260"/>
                  </a:lnTo>
                  <a:lnTo>
                    <a:pt x="52" y="254"/>
                  </a:lnTo>
                  <a:lnTo>
                    <a:pt x="54" y="248"/>
                  </a:lnTo>
                  <a:lnTo>
                    <a:pt x="56" y="243"/>
                  </a:lnTo>
                  <a:lnTo>
                    <a:pt x="58" y="237"/>
                  </a:lnTo>
                  <a:lnTo>
                    <a:pt x="60" y="232"/>
                  </a:lnTo>
                  <a:lnTo>
                    <a:pt x="62" y="227"/>
                  </a:lnTo>
                  <a:lnTo>
                    <a:pt x="64" y="222"/>
                  </a:lnTo>
                  <a:lnTo>
                    <a:pt x="66" y="217"/>
                  </a:lnTo>
                  <a:lnTo>
                    <a:pt x="68" y="213"/>
                  </a:lnTo>
                  <a:lnTo>
                    <a:pt x="70" y="208"/>
                  </a:lnTo>
                  <a:lnTo>
                    <a:pt x="72" y="204"/>
                  </a:lnTo>
                  <a:lnTo>
                    <a:pt x="74" y="200"/>
                  </a:lnTo>
                  <a:lnTo>
                    <a:pt x="76" y="197"/>
                  </a:lnTo>
                  <a:lnTo>
                    <a:pt x="78" y="193"/>
                  </a:lnTo>
                  <a:lnTo>
                    <a:pt x="80" y="190"/>
                  </a:lnTo>
                  <a:lnTo>
                    <a:pt x="82" y="186"/>
                  </a:lnTo>
                  <a:lnTo>
                    <a:pt x="84" y="183"/>
                  </a:lnTo>
                  <a:lnTo>
                    <a:pt x="86" y="180"/>
                  </a:lnTo>
                  <a:lnTo>
                    <a:pt x="88" y="178"/>
                  </a:lnTo>
                  <a:lnTo>
                    <a:pt x="90" y="175"/>
                  </a:lnTo>
                  <a:lnTo>
                    <a:pt x="92" y="173"/>
                  </a:lnTo>
                  <a:lnTo>
                    <a:pt x="94" y="171"/>
                  </a:lnTo>
                  <a:lnTo>
                    <a:pt x="96" y="169"/>
                  </a:lnTo>
                  <a:lnTo>
                    <a:pt x="98" y="167"/>
                  </a:lnTo>
                  <a:lnTo>
                    <a:pt x="100" y="165"/>
                  </a:lnTo>
                  <a:lnTo>
                    <a:pt x="102" y="163"/>
                  </a:lnTo>
                  <a:lnTo>
                    <a:pt x="104" y="162"/>
                  </a:lnTo>
                  <a:lnTo>
                    <a:pt x="106" y="161"/>
                  </a:lnTo>
                  <a:lnTo>
                    <a:pt x="108" y="159"/>
                  </a:lnTo>
                  <a:lnTo>
                    <a:pt x="110" y="158"/>
                  </a:lnTo>
                  <a:lnTo>
                    <a:pt x="112" y="158"/>
                  </a:lnTo>
                  <a:lnTo>
                    <a:pt x="114" y="157"/>
                  </a:lnTo>
                  <a:lnTo>
                    <a:pt x="116" y="156"/>
                  </a:lnTo>
                  <a:lnTo>
                    <a:pt x="118" y="156"/>
                  </a:lnTo>
                  <a:lnTo>
                    <a:pt x="120" y="156"/>
                  </a:lnTo>
                  <a:lnTo>
                    <a:pt x="122" y="155"/>
                  </a:lnTo>
                  <a:lnTo>
                    <a:pt x="124" y="155"/>
                  </a:lnTo>
                  <a:lnTo>
                    <a:pt x="126" y="155"/>
                  </a:lnTo>
                  <a:lnTo>
                    <a:pt x="128" y="156"/>
                  </a:lnTo>
                  <a:lnTo>
                    <a:pt x="130" y="156"/>
                  </a:lnTo>
                  <a:lnTo>
                    <a:pt x="132" y="156"/>
                  </a:lnTo>
                  <a:lnTo>
                    <a:pt x="134" y="157"/>
                  </a:lnTo>
                  <a:lnTo>
                    <a:pt x="136" y="158"/>
                  </a:lnTo>
                  <a:lnTo>
                    <a:pt x="138" y="158"/>
                  </a:lnTo>
                  <a:lnTo>
                    <a:pt x="140" y="159"/>
                  </a:lnTo>
                  <a:lnTo>
                    <a:pt x="142" y="160"/>
                  </a:lnTo>
                  <a:lnTo>
                    <a:pt x="144" y="161"/>
                  </a:lnTo>
                  <a:lnTo>
                    <a:pt x="146" y="162"/>
                  </a:lnTo>
                  <a:lnTo>
                    <a:pt x="148" y="164"/>
                  </a:lnTo>
                  <a:lnTo>
                    <a:pt x="150" y="165"/>
                  </a:lnTo>
                  <a:lnTo>
                    <a:pt x="152" y="167"/>
                  </a:lnTo>
                  <a:lnTo>
                    <a:pt x="154" y="168"/>
                  </a:lnTo>
                  <a:lnTo>
                    <a:pt x="156" y="170"/>
                  </a:lnTo>
                  <a:lnTo>
                    <a:pt x="158" y="172"/>
                  </a:lnTo>
                  <a:lnTo>
                    <a:pt x="160" y="173"/>
                  </a:lnTo>
                  <a:lnTo>
                    <a:pt x="162" y="175"/>
                  </a:lnTo>
                  <a:lnTo>
                    <a:pt x="164" y="177"/>
                  </a:lnTo>
                  <a:lnTo>
                    <a:pt x="166" y="179"/>
                  </a:lnTo>
                  <a:lnTo>
                    <a:pt x="168" y="182"/>
                  </a:lnTo>
                  <a:lnTo>
                    <a:pt x="170" y="184"/>
                  </a:lnTo>
                  <a:lnTo>
                    <a:pt x="172" y="186"/>
                  </a:lnTo>
                  <a:lnTo>
                    <a:pt x="174" y="188"/>
                  </a:lnTo>
                  <a:lnTo>
                    <a:pt x="176" y="191"/>
                  </a:lnTo>
                  <a:lnTo>
                    <a:pt x="178" y="193"/>
                  </a:lnTo>
                  <a:lnTo>
                    <a:pt x="180" y="196"/>
                  </a:lnTo>
                  <a:lnTo>
                    <a:pt x="182" y="198"/>
                  </a:lnTo>
                  <a:lnTo>
                    <a:pt x="184" y="201"/>
                  </a:lnTo>
                  <a:lnTo>
                    <a:pt x="186" y="204"/>
                  </a:lnTo>
                  <a:lnTo>
                    <a:pt x="188" y="207"/>
                  </a:lnTo>
                  <a:lnTo>
                    <a:pt x="190" y="209"/>
                  </a:lnTo>
                  <a:lnTo>
                    <a:pt x="192" y="212"/>
                  </a:lnTo>
                  <a:lnTo>
                    <a:pt x="194" y="215"/>
                  </a:lnTo>
                  <a:lnTo>
                    <a:pt x="196" y="218"/>
                  </a:lnTo>
                  <a:lnTo>
                    <a:pt x="198" y="221"/>
                  </a:lnTo>
                  <a:lnTo>
                    <a:pt x="200" y="224"/>
                  </a:lnTo>
                  <a:lnTo>
                    <a:pt x="202" y="227"/>
                  </a:lnTo>
                  <a:lnTo>
                    <a:pt x="204" y="230"/>
                  </a:lnTo>
                  <a:lnTo>
                    <a:pt x="206" y="234"/>
                  </a:lnTo>
                  <a:lnTo>
                    <a:pt x="208" y="237"/>
                  </a:lnTo>
                  <a:lnTo>
                    <a:pt x="210" y="240"/>
                  </a:lnTo>
                  <a:lnTo>
                    <a:pt x="212" y="243"/>
                  </a:lnTo>
                  <a:lnTo>
                    <a:pt x="214" y="246"/>
                  </a:lnTo>
                  <a:lnTo>
                    <a:pt x="216" y="250"/>
                  </a:lnTo>
                  <a:lnTo>
                    <a:pt x="218" y="253"/>
                  </a:lnTo>
                  <a:lnTo>
                    <a:pt x="220" y="256"/>
                  </a:lnTo>
                  <a:lnTo>
                    <a:pt x="222" y="259"/>
                  </a:lnTo>
                  <a:lnTo>
                    <a:pt x="224" y="263"/>
                  </a:lnTo>
                  <a:lnTo>
                    <a:pt x="226" y="266"/>
                  </a:lnTo>
                  <a:lnTo>
                    <a:pt x="228" y="269"/>
                  </a:lnTo>
                  <a:lnTo>
                    <a:pt x="230" y="273"/>
                  </a:lnTo>
                  <a:lnTo>
                    <a:pt x="232" y="276"/>
                  </a:lnTo>
                  <a:lnTo>
                    <a:pt x="234" y="279"/>
                  </a:lnTo>
                  <a:lnTo>
                    <a:pt x="236" y="282"/>
                  </a:lnTo>
                  <a:lnTo>
                    <a:pt x="238" y="286"/>
                  </a:lnTo>
                  <a:lnTo>
                    <a:pt x="240" y="289"/>
                  </a:lnTo>
                  <a:lnTo>
                    <a:pt x="242" y="292"/>
                  </a:lnTo>
                  <a:lnTo>
                    <a:pt x="244" y="296"/>
                  </a:lnTo>
                  <a:lnTo>
                    <a:pt x="246" y="299"/>
                  </a:lnTo>
                  <a:lnTo>
                    <a:pt x="248" y="302"/>
                  </a:lnTo>
                  <a:lnTo>
                    <a:pt x="250" y="305"/>
                  </a:lnTo>
                  <a:lnTo>
                    <a:pt x="252" y="308"/>
                  </a:lnTo>
                  <a:lnTo>
                    <a:pt x="254" y="312"/>
                  </a:lnTo>
                  <a:lnTo>
                    <a:pt x="256" y="315"/>
                  </a:lnTo>
                  <a:lnTo>
                    <a:pt x="258" y="318"/>
                  </a:lnTo>
                  <a:lnTo>
                    <a:pt x="260" y="321"/>
                  </a:lnTo>
                  <a:lnTo>
                    <a:pt x="262" y="324"/>
                  </a:lnTo>
                  <a:lnTo>
                    <a:pt x="264" y="327"/>
                  </a:lnTo>
                  <a:lnTo>
                    <a:pt x="266" y="330"/>
                  </a:lnTo>
                  <a:lnTo>
                    <a:pt x="268" y="333"/>
                  </a:lnTo>
                  <a:lnTo>
                    <a:pt x="270" y="336"/>
                  </a:lnTo>
                  <a:lnTo>
                    <a:pt x="272" y="338"/>
                  </a:lnTo>
                  <a:lnTo>
                    <a:pt x="274" y="341"/>
                  </a:lnTo>
                  <a:lnTo>
                    <a:pt x="276" y="344"/>
                  </a:lnTo>
                  <a:lnTo>
                    <a:pt x="278" y="346"/>
                  </a:lnTo>
                  <a:lnTo>
                    <a:pt x="280" y="349"/>
                  </a:lnTo>
                  <a:lnTo>
                    <a:pt x="282" y="352"/>
                  </a:lnTo>
                  <a:lnTo>
                    <a:pt x="284" y="354"/>
                  </a:lnTo>
                  <a:lnTo>
                    <a:pt x="286" y="356"/>
                  </a:lnTo>
                  <a:lnTo>
                    <a:pt x="288" y="359"/>
                  </a:lnTo>
                  <a:lnTo>
                    <a:pt x="290" y="361"/>
                  </a:lnTo>
                  <a:lnTo>
                    <a:pt x="292" y="363"/>
                  </a:lnTo>
                  <a:lnTo>
                    <a:pt x="294" y="365"/>
                  </a:lnTo>
                  <a:lnTo>
                    <a:pt x="296" y="367"/>
                  </a:lnTo>
                  <a:lnTo>
                    <a:pt x="298" y="369"/>
                  </a:lnTo>
                  <a:lnTo>
                    <a:pt x="300" y="371"/>
                  </a:lnTo>
                  <a:lnTo>
                    <a:pt x="302" y="373"/>
                  </a:lnTo>
                  <a:lnTo>
                    <a:pt x="304" y="375"/>
                  </a:lnTo>
                  <a:lnTo>
                    <a:pt x="306" y="376"/>
                  </a:lnTo>
                  <a:lnTo>
                    <a:pt x="308" y="378"/>
                  </a:lnTo>
                  <a:lnTo>
                    <a:pt x="310" y="379"/>
                  </a:lnTo>
                  <a:lnTo>
                    <a:pt x="312" y="381"/>
                  </a:lnTo>
                  <a:lnTo>
                    <a:pt x="314" y="382"/>
                  </a:lnTo>
                  <a:lnTo>
                    <a:pt x="316" y="383"/>
                  </a:lnTo>
                  <a:lnTo>
                    <a:pt x="318" y="384"/>
                  </a:lnTo>
                  <a:lnTo>
                    <a:pt x="320" y="385"/>
                  </a:lnTo>
                  <a:lnTo>
                    <a:pt x="322" y="386"/>
                  </a:lnTo>
                  <a:lnTo>
                    <a:pt x="324" y="387"/>
                  </a:lnTo>
                  <a:lnTo>
                    <a:pt x="326" y="387"/>
                  </a:lnTo>
                  <a:lnTo>
                    <a:pt x="328" y="388"/>
                  </a:lnTo>
                  <a:lnTo>
                    <a:pt x="330" y="388"/>
                  </a:lnTo>
                  <a:lnTo>
                    <a:pt x="332" y="389"/>
                  </a:lnTo>
                  <a:lnTo>
                    <a:pt x="334" y="389"/>
                  </a:lnTo>
                  <a:lnTo>
                    <a:pt x="336" y="389"/>
                  </a:lnTo>
                  <a:lnTo>
                    <a:pt x="338" y="389"/>
                  </a:lnTo>
                  <a:lnTo>
                    <a:pt x="340" y="389"/>
                  </a:lnTo>
                  <a:lnTo>
                    <a:pt x="342" y="388"/>
                  </a:lnTo>
                  <a:lnTo>
                    <a:pt x="344" y="388"/>
                  </a:lnTo>
                  <a:lnTo>
                    <a:pt x="346" y="387"/>
                  </a:lnTo>
                  <a:lnTo>
                    <a:pt x="348" y="386"/>
                  </a:lnTo>
                  <a:lnTo>
                    <a:pt x="350" y="385"/>
                  </a:lnTo>
                  <a:lnTo>
                    <a:pt x="352" y="384"/>
                  </a:lnTo>
                  <a:lnTo>
                    <a:pt x="354" y="383"/>
                  </a:lnTo>
                  <a:lnTo>
                    <a:pt x="356" y="382"/>
                  </a:lnTo>
                  <a:lnTo>
                    <a:pt x="358" y="380"/>
                  </a:lnTo>
                  <a:lnTo>
                    <a:pt x="360" y="379"/>
                  </a:lnTo>
                  <a:lnTo>
                    <a:pt x="362" y="377"/>
                  </a:lnTo>
                  <a:lnTo>
                    <a:pt x="364" y="375"/>
                  </a:lnTo>
                  <a:lnTo>
                    <a:pt x="366" y="373"/>
                  </a:lnTo>
                  <a:lnTo>
                    <a:pt x="368" y="371"/>
                  </a:lnTo>
                  <a:lnTo>
                    <a:pt x="370" y="368"/>
                  </a:lnTo>
                  <a:lnTo>
                    <a:pt x="372" y="366"/>
                  </a:lnTo>
                  <a:lnTo>
                    <a:pt x="374" y="363"/>
                  </a:lnTo>
                  <a:lnTo>
                    <a:pt x="376" y="360"/>
                  </a:lnTo>
                  <a:lnTo>
                    <a:pt x="378" y="357"/>
                  </a:lnTo>
                  <a:lnTo>
                    <a:pt x="380" y="354"/>
                  </a:lnTo>
                  <a:lnTo>
                    <a:pt x="382" y="350"/>
                  </a:lnTo>
                  <a:lnTo>
                    <a:pt x="384" y="347"/>
                  </a:lnTo>
                  <a:lnTo>
                    <a:pt x="386" y="343"/>
                  </a:lnTo>
                  <a:lnTo>
                    <a:pt x="388" y="339"/>
                  </a:lnTo>
                  <a:lnTo>
                    <a:pt x="390" y="335"/>
                  </a:lnTo>
                  <a:lnTo>
                    <a:pt x="392" y="330"/>
                  </a:lnTo>
                  <a:lnTo>
                    <a:pt x="394" y="326"/>
                  </a:lnTo>
                  <a:lnTo>
                    <a:pt x="396" y="321"/>
                  </a:lnTo>
                  <a:lnTo>
                    <a:pt x="398" y="316"/>
                  </a:lnTo>
                  <a:lnTo>
                    <a:pt x="400" y="311"/>
                  </a:lnTo>
                  <a:lnTo>
                    <a:pt x="402" y="305"/>
                  </a:lnTo>
                  <a:lnTo>
                    <a:pt x="404" y="300"/>
                  </a:lnTo>
                  <a:lnTo>
                    <a:pt x="406" y="294"/>
                  </a:lnTo>
                  <a:lnTo>
                    <a:pt x="408" y="288"/>
                  </a:lnTo>
                  <a:lnTo>
                    <a:pt x="410" y="282"/>
                  </a:lnTo>
                  <a:lnTo>
                    <a:pt x="412" y="276"/>
                  </a:lnTo>
                  <a:lnTo>
                    <a:pt x="414" y="269"/>
                  </a:lnTo>
                  <a:lnTo>
                    <a:pt x="416" y="262"/>
                  </a:lnTo>
                  <a:lnTo>
                    <a:pt x="418" y="255"/>
                  </a:lnTo>
                  <a:lnTo>
                    <a:pt x="420" y="248"/>
                  </a:lnTo>
                  <a:lnTo>
                    <a:pt x="422" y="240"/>
                  </a:lnTo>
                  <a:lnTo>
                    <a:pt x="424" y="233"/>
                  </a:lnTo>
                  <a:lnTo>
                    <a:pt x="426" y="225"/>
                  </a:lnTo>
                  <a:lnTo>
                    <a:pt x="428" y="216"/>
                  </a:lnTo>
                  <a:lnTo>
                    <a:pt x="430" y="208"/>
                  </a:lnTo>
                  <a:lnTo>
                    <a:pt x="432" y="199"/>
                  </a:lnTo>
                  <a:lnTo>
                    <a:pt x="434" y="190"/>
                  </a:lnTo>
                  <a:lnTo>
                    <a:pt x="436" y="181"/>
                  </a:lnTo>
                  <a:lnTo>
                    <a:pt x="438" y="172"/>
                  </a:lnTo>
                  <a:lnTo>
                    <a:pt x="440" y="162"/>
                  </a:lnTo>
                  <a:lnTo>
                    <a:pt x="442" y="152"/>
                  </a:lnTo>
                  <a:lnTo>
                    <a:pt x="444" y="142"/>
                  </a:lnTo>
                  <a:lnTo>
                    <a:pt x="446" y="132"/>
                  </a:lnTo>
                  <a:lnTo>
                    <a:pt x="448" y="121"/>
                  </a:lnTo>
                  <a:lnTo>
                    <a:pt x="450" y="110"/>
                  </a:lnTo>
                  <a:lnTo>
                    <a:pt x="452" y="99"/>
                  </a:lnTo>
                  <a:lnTo>
                    <a:pt x="454" y="88"/>
                  </a:lnTo>
                  <a:lnTo>
                    <a:pt x="456" y="76"/>
                  </a:lnTo>
                  <a:lnTo>
                    <a:pt x="458" y="64"/>
                  </a:lnTo>
                  <a:lnTo>
                    <a:pt x="460" y="52"/>
                  </a:lnTo>
                  <a:lnTo>
                    <a:pt x="462" y="40"/>
                  </a:lnTo>
                  <a:lnTo>
                    <a:pt x="464" y="27"/>
                  </a:lnTo>
                  <a:lnTo>
                    <a:pt x="466" y="14"/>
                  </a:lnTo>
                  <a:lnTo>
                    <a:pt x="468" y="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Rectangle 179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80" name="Object 1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583625"/>
              </p:ext>
            </p:extLst>
          </p:nvPr>
        </p:nvGraphicFramePr>
        <p:xfrm>
          <a:off x="4877998" y="1301945"/>
          <a:ext cx="1035123" cy="37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870" imgH="177646" progId="Equation.DSMT4">
                  <p:embed/>
                </p:oleObj>
              </mc:Choice>
              <mc:Fallback>
                <p:oleObj name="Equation" r:id="rId3" imgW="494870" imgH="177646" progId="Equation.DSMT4">
                  <p:embed/>
                  <p:pic>
                    <p:nvPicPr>
                      <p:cNvPr id="180" name="Object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7998" y="1301945"/>
                        <a:ext cx="1035123" cy="371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78" name="Object 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529038"/>
              </p:ext>
            </p:extLst>
          </p:nvPr>
        </p:nvGraphicFramePr>
        <p:xfrm>
          <a:off x="4756322" y="1766938"/>
          <a:ext cx="1291415" cy="361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449" imgH="177646" progId="Equation.DSMT4">
                  <p:embed/>
                </p:oleObj>
              </mc:Choice>
              <mc:Fallback>
                <p:oleObj name="Equation" r:id="rId5" imgW="634449" imgH="177646" progId="Equation.DSMT4">
                  <p:embed/>
                  <p:pic>
                    <p:nvPicPr>
                      <p:cNvPr id="55478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322" y="1766938"/>
                        <a:ext cx="1291415" cy="3615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0" name="Object 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000918"/>
              </p:ext>
            </p:extLst>
          </p:nvPr>
        </p:nvGraphicFramePr>
        <p:xfrm>
          <a:off x="6271823" y="1333696"/>
          <a:ext cx="801882" cy="33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203112" progId="Equation.DSMT4">
                  <p:embed/>
                </p:oleObj>
              </mc:Choice>
              <mc:Fallback>
                <p:oleObj name="Equation" r:id="rId7" imgW="482391" imgH="203112" progId="Equation.DSMT4">
                  <p:embed/>
                  <p:pic>
                    <p:nvPicPr>
                      <p:cNvPr id="55480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1823" y="1333696"/>
                        <a:ext cx="801882" cy="3376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1" name="Object 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402197"/>
              </p:ext>
            </p:extLst>
          </p:nvPr>
        </p:nvGraphicFramePr>
        <p:xfrm>
          <a:off x="6191470" y="1697772"/>
          <a:ext cx="2188165" cy="47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7893" imgH="253890" progId="Equation.DSMT4">
                  <p:embed/>
                </p:oleObj>
              </mc:Choice>
              <mc:Fallback>
                <p:oleObj name="Equation" r:id="rId9" imgW="1167893" imgH="253890" progId="Equation.DSMT4">
                  <p:embed/>
                  <p:pic>
                    <p:nvPicPr>
                      <p:cNvPr id="55481" name="Object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470" y="1697772"/>
                        <a:ext cx="2188165" cy="475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2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797709"/>
              </p:ext>
            </p:extLst>
          </p:nvPr>
        </p:nvGraphicFramePr>
        <p:xfrm>
          <a:off x="4624389" y="2269370"/>
          <a:ext cx="1471612" cy="413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23586" imgH="203112" progId="Equation.DSMT4">
                  <p:embed/>
                </p:oleObj>
              </mc:Choice>
              <mc:Fallback>
                <p:oleObj name="Equation" r:id="rId11" imgW="723586" imgH="203112" progId="Equation.DSMT4">
                  <p:embed/>
                  <p:pic>
                    <p:nvPicPr>
                      <p:cNvPr id="55482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389" y="2269370"/>
                        <a:ext cx="1471612" cy="4132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3" name="Object 1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167038"/>
              </p:ext>
            </p:extLst>
          </p:nvPr>
        </p:nvGraphicFramePr>
        <p:xfrm>
          <a:off x="6188092" y="2211213"/>
          <a:ext cx="2877535" cy="475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253800" progId="Equation.DSMT4">
                  <p:embed/>
                </p:oleObj>
              </mc:Choice>
              <mc:Fallback>
                <p:oleObj name="Equation" r:id="rId13" imgW="1536480" imgH="253800" progId="Equation.DSMT4">
                  <p:embed/>
                  <p:pic>
                    <p:nvPicPr>
                      <p:cNvPr id="55483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92" y="2211213"/>
                        <a:ext cx="2877535" cy="475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64B2C65-DF86-401C-85DD-83242EF48F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748627"/>
              </p:ext>
            </p:extLst>
          </p:nvPr>
        </p:nvGraphicFramePr>
        <p:xfrm>
          <a:off x="2796211" y="1864210"/>
          <a:ext cx="315753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120" imgH="253800" progId="Equation.DSMT4">
                  <p:embed/>
                </p:oleObj>
              </mc:Choice>
              <mc:Fallback>
                <p:oleObj name="Equation" r:id="rId15" imgW="33012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64B2C65-DF86-401C-85DD-83242EF48F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96211" y="1864210"/>
                        <a:ext cx="315753" cy="242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" name="Oval 190">
            <a:extLst>
              <a:ext uri="{FF2B5EF4-FFF2-40B4-BE49-F238E27FC236}">
                <a16:creationId xmlns:a16="http://schemas.microsoft.com/office/drawing/2014/main" id="{23DA8F4A-9039-40A3-9678-BAEB314178C3}"/>
              </a:ext>
            </a:extLst>
          </p:cNvPr>
          <p:cNvSpPr/>
          <p:nvPr/>
        </p:nvSpPr>
        <p:spPr>
          <a:xfrm>
            <a:off x="3048002" y="1744871"/>
            <a:ext cx="66261" cy="75095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2" name="Object 191">
            <a:extLst>
              <a:ext uri="{FF2B5EF4-FFF2-40B4-BE49-F238E27FC236}">
                <a16:creationId xmlns:a16="http://schemas.microsoft.com/office/drawing/2014/main" id="{C9ECF852-9457-4E50-9F51-03FBB0BC27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850304"/>
              </p:ext>
            </p:extLst>
          </p:nvPr>
        </p:nvGraphicFramePr>
        <p:xfrm>
          <a:off x="4331150" y="6090029"/>
          <a:ext cx="385448" cy="2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200" imgH="253800" progId="Equation.DSMT4">
                  <p:embed/>
                </p:oleObj>
              </mc:Choice>
              <mc:Fallback>
                <p:oleObj name="Equation" r:id="rId17" imgW="457200" imgH="253800" progId="Equation.DSMT4">
                  <p:embed/>
                  <p:pic>
                    <p:nvPicPr>
                      <p:cNvPr id="192" name="Object 191">
                        <a:extLst>
                          <a:ext uri="{FF2B5EF4-FFF2-40B4-BE49-F238E27FC236}">
                            <a16:creationId xmlns:a16="http://schemas.microsoft.com/office/drawing/2014/main" id="{C9ECF852-9457-4E50-9F51-03FBB0BC27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31150" y="6090029"/>
                        <a:ext cx="385448" cy="214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" name="Oval 192">
            <a:extLst>
              <a:ext uri="{FF2B5EF4-FFF2-40B4-BE49-F238E27FC236}">
                <a16:creationId xmlns:a16="http://schemas.microsoft.com/office/drawing/2014/main" id="{87524320-7EAE-4E3F-B32F-4B5466C8E11C}"/>
              </a:ext>
            </a:extLst>
          </p:cNvPr>
          <p:cNvSpPr/>
          <p:nvPr/>
        </p:nvSpPr>
        <p:spPr>
          <a:xfrm>
            <a:off x="4190611" y="6055396"/>
            <a:ext cx="66261" cy="75095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BDF571-9D93-4468-B5D6-9C7FA9D30985}"/>
              </a:ext>
            </a:extLst>
          </p:cNvPr>
          <p:cNvSpPr/>
          <p:nvPr/>
        </p:nvSpPr>
        <p:spPr>
          <a:xfrm>
            <a:off x="5357447" y="4234376"/>
            <a:ext cx="1772529" cy="2539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5" name="Object 181">
            <a:extLst>
              <a:ext uri="{FF2B5EF4-FFF2-40B4-BE49-F238E27FC236}">
                <a16:creationId xmlns:a16="http://schemas.microsoft.com/office/drawing/2014/main" id="{6CDEFE67-56B1-4E95-8DB1-E850500B3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385749"/>
              </p:ext>
            </p:extLst>
          </p:nvPr>
        </p:nvGraphicFramePr>
        <p:xfrm>
          <a:off x="5616697" y="4457872"/>
          <a:ext cx="1061881" cy="381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4870" imgH="177646" progId="Equation.DSMT4">
                  <p:embed/>
                </p:oleObj>
              </mc:Choice>
              <mc:Fallback>
                <p:oleObj name="Equation" r:id="rId19" imgW="494870" imgH="177646" progId="Equation.DSMT4">
                  <p:embed/>
                  <p:pic>
                    <p:nvPicPr>
                      <p:cNvPr id="195" name="Object 181">
                        <a:extLst>
                          <a:ext uri="{FF2B5EF4-FFF2-40B4-BE49-F238E27FC236}">
                            <a16:creationId xmlns:a16="http://schemas.microsoft.com/office/drawing/2014/main" id="{6CDEFE67-56B1-4E95-8DB1-E850500B3D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697" y="4457872"/>
                        <a:ext cx="1061881" cy="381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" name="Object 183">
            <a:extLst>
              <a:ext uri="{FF2B5EF4-FFF2-40B4-BE49-F238E27FC236}">
                <a16:creationId xmlns:a16="http://schemas.microsoft.com/office/drawing/2014/main" id="{0C6C580A-FA08-48E4-B5DE-7E2CF468C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413787"/>
              </p:ext>
            </p:extLst>
          </p:nvPr>
        </p:nvGraphicFramePr>
        <p:xfrm>
          <a:off x="5340277" y="4911702"/>
          <a:ext cx="13446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449" imgH="177646" progId="Equation.DSMT4">
                  <p:embed/>
                </p:oleObj>
              </mc:Choice>
              <mc:Fallback>
                <p:oleObj name="Equation" r:id="rId21" imgW="634449" imgH="177646" progId="Equation.DSMT4">
                  <p:embed/>
                  <p:pic>
                    <p:nvPicPr>
                      <p:cNvPr id="196" name="Object 183">
                        <a:extLst>
                          <a:ext uri="{FF2B5EF4-FFF2-40B4-BE49-F238E27FC236}">
                            <a16:creationId xmlns:a16="http://schemas.microsoft.com/office/drawing/2014/main" id="{0C6C580A-FA08-48E4-B5DE-7E2CF468C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277" y="4911702"/>
                        <a:ext cx="1344612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Object 188">
            <a:extLst>
              <a:ext uri="{FF2B5EF4-FFF2-40B4-BE49-F238E27FC236}">
                <a16:creationId xmlns:a16="http://schemas.microsoft.com/office/drawing/2014/main" id="{C2D7D706-FCA6-4F16-9501-B9484D951B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92988"/>
              </p:ext>
            </p:extLst>
          </p:nvPr>
        </p:nvGraphicFramePr>
        <p:xfrm>
          <a:off x="5208930" y="5338227"/>
          <a:ext cx="15017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23586" imgH="203112" progId="Equation.DSMT4">
                  <p:embed/>
                </p:oleObj>
              </mc:Choice>
              <mc:Fallback>
                <p:oleObj name="Equation" r:id="rId23" imgW="723586" imgH="203112" progId="Equation.DSMT4">
                  <p:embed/>
                  <p:pic>
                    <p:nvPicPr>
                      <p:cNvPr id="197" name="Object 188">
                        <a:extLst>
                          <a:ext uri="{FF2B5EF4-FFF2-40B4-BE49-F238E27FC236}">
                            <a16:creationId xmlns:a16="http://schemas.microsoft.com/office/drawing/2014/main" id="{C2D7D706-FCA6-4F16-9501-B9484D951B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930" y="5338227"/>
                        <a:ext cx="15017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189">
            <a:extLst>
              <a:ext uri="{FF2B5EF4-FFF2-40B4-BE49-F238E27FC236}">
                <a16:creationId xmlns:a16="http://schemas.microsoft.com/office/drawing/2014/main" id="{4E830B62-CE5D-427C-AA35-FCE99C523C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27770"/>
              </p:ext>
            </p:extLst>
          </p:nvPr>
        </p:nvGraphicFramePr>
        <p:xfrm>
          <a:off x="6720556" y="5310555"/>
          <a:ext cx="3048048" cy="409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92160" imgH="253800" progId="Equation.DSMT4">
                  <p:embed/>
                </p:oleObj>
              </mc:Choice>
              <mc:Fallback>
                <p:oleObj name="Equation" r:id="rId25" imgW="1892160" imgH="253800" progId="Equation.DSMT4">
                  <p:embed/>
                  <p:pic>
                    <p:nvPicPr>
                      <p:cNvPr id="198" name="Object 189">
                        <a:extLst>
                          <a:ext uri="{FF2B5EF4-FFF2-40B4-BE49-F238E27FC236}">
                            <a16:creationId xmlns:a16="http://schemas.microsoft.com/office/drawing/2014/main" id="{4E830B62-CE5D-427C-AA35-FCE99C523C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556" y="5310555"/>
                        <a:ext cx="3048048" cy="4095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" name="Object 190">
            <a:extLst>
              <a:ext uri="{FF2B5EF4-FFF2-40B4-BE49-F238E27FC236}">
                <a16:creationId xmlns:a16="http://schemas.microsoft.com/office/drawing/2014/main" id="{4823F981-A0AA-4FAE-A188-F00B0A88A7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225600"/>
              </p:ext>
            </p:extLst>
          </p:nvPr>
        </p:nvGraphicFramePr>
        <p:xfrm>
          <a:off x="6735103" y="4429153"/>
          <a:ext cx="1639864" cy="403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25500" imgH="203200" progId="Equation.DSMT4">
                  <p:embed/>
                </p:oleObj>
              </mc:Choice>
              <mc:Fallback>
                <p:oleObj name="Equation" r:id="rId27" imgW="825500" imgH="203200" progId="Equation.DSMT4">
                  <p:embed/>
                  <p:pic>
                    <p:nvPicPr>
                      <p:cNvPr id="199" name="Object 190">
                        <a:extLst>
                          <a:ext uri="{FF2B5EF4-FFF2-40B4-BE49-F238E27FC236}">
                            <a16:creationId xmlns:a16="http://schemas.microsoft.com/office/drawing/2014/main" id="{4823F981-A0AA-4FAE-A188-F00B0A88A7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103" y="4429153"/>
                        <a:ext cx="1639864" cy="4035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191">
            <a:extLst>
              <a:ext uri="{FF2B5EF4-FFF2-40B4-BE49-F238E27FC236}">
                <a16:creationId xmlns:a16="http://schemas.microsoft.com/office/drawing/2014/main" id="{9E455FFE-6330-49A8-9FE3-2CA4716D0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830607"/>
              </p:ext>
            </p:extLst>
          </p:nvPr>
        </p:nvGraphicFramePr>
        <p:xfrm>
          <a:off x="6710632" y="4906057"/>
          <a:ext cx="2051196" cy="341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4000" imgH="254000" progId="Equation.DSMT4">
                  <p:embed/>
                </p:oleObj>
              </mc:Choice>
              <mc:Fallback>
                <p:oleObj name="Equation" r:id="rId29" imgW="1524000" imgH="254000" progId="Equation.DSMT4">
                  <p:embed/>
                  <p:pic>
                    <p:nvPicPr>
                      <p:cNvPr id="200" name="Object 191">
                        <a:extLst>
                          <a:ext uri="{FF2B5EF4-FFF2-40B4-BE49-F238E27FC236}">
                            <a16:creationId xmlns:a16="http://schemas.microsoft.com/office/drawing/2014/main" id="{9E455FFE-6330-49A8-9FE3-2CA4716D06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632" y="4906057"/>
                        <a:ext cx="2051196" cy="3415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187">
            <a:extLst>
              <a:ext uri="{FF2B5EF4-FFF2-40B4-BE49-F238E27FC236}">
                <a16:creationId xmlns:a16="http://schemas.microsoft.com/office/drawing/2014/main" id="{80D55AD8-34D7-4180-A98E-08B0C631B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727754"/>
              </p:ext>
            </p:extLst>
          </p:nvPr>
        </p:nvGraphicFramePr>
        <p:xfrm>
          <a:off x="6270626" y="2679701"/>
          <a:ext cx="2266120" cy="405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22360" imgH="253800" progId="Equation.DSMT4">
                  <p:embed/>
                </p:oleObj>
              </mc:Choice>
              <mc:Fallback>
                <p:oleObj name="Equation" r:id="rId31" imgW="1422360" imgH="253800" progId="Equation.DSMT4">
                  <p:embed/>
                  <p:pic>
                    <p:nvPicPr>
                      <p:cNvPr id="201" name="Object 187">
                        <a:extLst>
                          <a:ext uri="{FF2B5EF4-FFF2-40B4-BE49-F238E27FC236}">
                            <a16:creationId xmlns:a16="http://schemas.microsoft.com/office/drawing/2014/main" id="{80D55AD8-34D7-4180-A98E-08B0C631B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6" y="2679701"/>
                        <a:ext cx="2266120" cy="4051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187">
            <a:extLst>
              <a:ext uri="{FF2B5EF4-FFF2-40B4-BE49-F238E27FC236}">
                <a16:creationId xmlns:a16="http://schemas.microsoft.com/office/drawing/2014/main" id="{32913848-C981-43E3-BD16-10508103A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403741"/>
              </p:ext>
            </p:extLst>
          </p:nvPr>
        </p:nvGraphicFramePr>
        <p:xfrm>
          <a:off x="6244518" y="3112844"/>
          <a:ext cx="145573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14400" imgH="253800" progId="Equation.DSMT4">
                  <p:embed/>
                </p:oleObj>
              </mc:Choice>
              <mc:Fallback>
                <p:oleObj name="Equation" r:id="rId33" imgW="914400" imgH="253800" progId="Equation.DSMT4">
                  <p:embed/>
                  <p:pic>
                    <p:nvPicPr>
                      <p:cNvPr id="202" name="Object 187">
                        <a:extLst>
                          <a:ext uri="{FF2B5EF4-FFF2-40B4-BE49-F238E27FC236}">
                            <a16:creationId xmlns:a16="http://schemas.microsoft.com/office/drawing/2014/main" id="{32913848-C981-43E3-BD16-10508103AF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4518" y="3112844"/>
                        <a:ext cx="1455737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187">
            <a:extLst>
              <a:ext uri="{FF2B5EF4-FFF2-40B4-BE49-F238E27FC236}">
                <a16:creationId xmlns:a16="http://schemas.microsoft.com/office/drawing/2014/main" id="{FC94BAEF-ECF8-4032-B60B-1DEC5D589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898638"/>
              </p:ext>
            </p:extLst>
          </p:nvPr>
        </p:nvGraphicFramePr>
        <p:xfrm>
          <a:off x="5918518" y="3494626"/>
          <a:ext cx="95091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96880" imgH="177480" progId="Equation.DSMT4">
                  <p:embed/>
                </p:oleObj>
              </mc:Choice>
              <mc:Fallback>
                <p:oleObj name="Equation" r:id="rId35" imgW="596880" imgH="177480" progId="Equation.DSMT4">
                  <p:embed/>
                  <p:pic>
                    <p:nvPicPr>
                      <p:cNvPr id="203" name="Object 187">
                        <a:extLst>
                          <a:ext uri="{FF2B5EF4-FFF2-40B4-BE49-F238E27FC236}">
                            <a16:creationId xmlns:a16="http://schemas.microsoft.com/office/drawing/2014/main" id="{FC94BAEF-ECF8-4032-B60B-1DEC5D589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518" y="3494626"/>
                        <a:ext cx="950912" cy="282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187">
            <a:extLst>
              <a:ext uri="{FF2B5EF4-FFF2-40B4-BE49-F238E27FC236}">
                <a16:creationId xmlns:a16="http://schemas.microsoft.com/office/drawing/2014/main" id="{E7EB3469-931C-441C-BF92-CC0D30B5DC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7031"/>
              </p:ext>
            </p:extLst>
          </p:nvPr>
        </p:nvGraphicFramePr>
        <p:xfrm>
          <a:off x="7124090" y="3473280"/>
          <a:ext cx="3043652" cy="472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25400" imgH="253800" progId="Equation.DSMT4">
                  <p:embed/>
                </p:oleObj>
              </mc:Choice>
              <mc:Fallback>
                <p:oleObj name="Equation" r:id="rId37" imgW="1625400" imgH="253800" progId="Equation.DSMT4">
                  <p:embed/>
                  <p:pic>
                    <p:nvPicPr>
                      <p:cNvPr id="204" name="Object 187">
                        <a:extLst>
                          <a:ext uri="{FF2B5EF4-FFF2-40B4-BE49-F238E27FC236}">
                            <a16:creationId xmlns:a16="http://schemas.microsoft.com/office/drawing/2014/main" id="{E7EB3469-931C-441C-BF92-CC0D30B5DC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090" y="3473280"/>
                        <a:ext cx="3043652" cy="472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189">
            <a:extLst>
              <a:ext uri="{FF2B5EF4-FFF2-40B4-BE49-F238E27FC236}">
                <a16:creationId xmlns:a16="http://schemas.microsoft.com/office/drawing/2014/main" id="{00A6FF33-6A9D-4E95-A700-1F01ED171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079836"/>
              </p:ext>
            </p:extLst>
          </p:nvPr>
        </p:nvGraphicFramePr>
        <p:xfrm>
          <a:off x="6627300" y="5715612"/>
          <a:ext cx="2863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777680" imgH="253800" progId="Equation.DSMT4">
                  <p:embed/>
                </p:oleObj>
              </mc:Choice>
              <mc:Fallback>
                <p:oleObj name="Equation" r:id="rId39" imgW="1777680" imgH="253800" progId="Equation.DSMT4">
                  <p:embed/>
                  <p:pic>
                    <p:nvPicPr>
                      <p:cNvPr id="205" name="Object 189">
                        <a:extLst>
                          <a:ext uri="{FF2B5EF4-FFF2-40B4-BE49-F238E27FC236}">
                            <a16:creationId xmlns:a16="http://schemas.microsoft.com/office/drawing/2014/main" id="{00A6FF33-6A9D-4E95-A700-1F01ED1719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300" y="5715612"/>
                        <a:ext cx="2863850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189">
            <a:extLst>
              <a:ext uri="{FF2B5EF4-FFF2-40B4-BE49-F238E27FC236}">
                <a16:creationId xmlns:a16="http://schemas.microsoft.com/office/drawing/2014/main" id="{5C3D839B-8DE2-40F4-92A2-EFA54DF95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852083"/>
              </p:ext>
            </p:extLst>
          </p:nvPr>
        </p:nvGraphicFramePr>
        <p:xfrm>
          <a:off x="6820486" y="6089504"/>
          <a:ext cx="5730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55320" imgH="177480" progId="Equation.DSMT4">
                  <p:embed/>
                </p:oleObj>
              </mc:Choice>
              <mc:Fallback>
                <p:oleObj name="Equation" r:id="rId41" imgW="355320" imgH="177480" progId="Equation.DSMT4">
                  <p:embed/>
                  <p:pic>
                    <p:nvPicPr>
                      <p:cNvPr id="206" name="Object 189">
                        <a:extLst>
                          <a:ext uri="{FF2B5EF4-FFF2-40B4-BE49-F238E27FC236}">
                            <a16:creationId xmlns:a16="http://schemas.microsoft.com/office/drawing/2014/main" id="{5C3D839B-8DE2-40F4-92A2-EFA54DF950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0486" y="6089504"/>
                        <a:ext cx="573088" cy="287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189">
            <a:extLst>
              <a:ext uri="{FF2B5EF4-FFF2-40B4-BE49-F238E27FC236}">
                <a16:creationId xmlns:a16="http://schemas.microsoft.com/office/drawing/2014/main" id="{CD40DB15-CB6E-408D-ABA6-BA2485689F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04008"/>
              </p:ext>
            </p:extLst>
          </p:nvPr>
        </p:nvGraphicFramePr>
        <p:xfrm>
          <a:off x="6792594" y="6419877"/>
          <a:ext cx="28844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790640" imgH="253800" progId="Equation.DSMT4">
                  <p:embed/>
                </p:oleObj>
              </mc:Choice>
              <mc:Fallback>
                <p:oleObj name="Equation" r:id="rId43" imgW="1790640" imgH="253800" progId="Equation.DSMT4">
                  <p:embed/>
                  <p:pic>
                    <p:nvPicPr>
                      <p:cNvPr id="207" name="Object 189">
                        <a:extLst>
                          <a:ext uri="{FF2B5EF4-FFF2-40B4-BE49-F238E27FC236}">
                            <a16:creationId xmlns:a16="http://schemas.microsoft.com/office/drawing/2014/main" id="{CD40DB15-CB6E-408D-ABA6-BA2485689F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594" y="6419877"/>
                        <a:ext cx="2884488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381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82998-8F40-4DC7-947D-DFEE75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2" y="0"/>
            <a:ext cx="9956800" cy="656695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Theorem: Factor Theorem: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FE6467-D336-4F00-B651-E3182BF6F63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5466" y="711191"/>
                <a:ext cx="11480800" cy="1642533"/>
              </a:xfrm>
            </p:spPr>
            <p:txBody>
              <a:bodyPr/>
              <a:lstStyle/>
              <a:p>
                <a:r>
                  <a:rPr lang="en-US" dirty="0"/>
                  <a:t>Suppose we have a polynomial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 If we plug a number “k’ into the polynomial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it is equal to zero, </a:t>
                </a:r>
                <a:r>
                  <a:rPr lang="en-US" dirty="0" err="1"/>
                  <a:t>ie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 = 0,  then binomial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will be a FACTOR of the polynomial function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FE6467-D336-4F00-B651-E3182BF6F6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5466" y="711191"/>
                <a:ext cx="11480800" cy="1642533"/>
              </a:xfrm>
              <a:blipFill>
                <a:blip r:embed="rId3"/>
                <a:stretch>
                  <a:fillRect l="-212" t="-2974" r="-1274" b="-3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37580129-5582-4732-BCBE-125BF18D32C3}"/>
              </a:ext>
            </a:extLst>
          </p:cNvPr>
          <p:cNvGrpSpPr/>
          <p:nvPr/>
        </p:nvGrpSpPr>
        <p:grpSpPr>
          <a:xfrm>
            <a:off x="359832" y="3369724"/>
            <a:ext cx="4381499" cy="2912534"/>
            <a:chOff x="656168" y="2929467"/>
            <a:chExt cx="5381625" cy="3606800"/>
          </a:xfrm>
        </p:grpSpPr>
        <p:pic>
          <p:nvPicPr>
            <p:cNvPr id="4" name="Picture 7">
              <a:extLst>
                <a:ext uri="{FF2B5EF4-FFF2-40B4-BE49-F238E27FC236}">
                  <a16:creationId xmlns:a16="http://schemas.microsoft.com/office/drawing/2014/main" id="{B37C626B-55EF-401A-8AAC-99744CEEE8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625" r="21875"/>
            <a:stretch>
              <a:fillRect/>
            </a:stretch>
          </p:blipFill>
          <p:spPr>
            <a:xfrm>
              <a:off x="656168" y="2938992"/>
              <a:ext cx="5381625" cy="3581400"/>
            </a:xfrm>
            <a:prstGeom prst="rect">
              <a:avLst/>
            </a:prstGeom>
            <a:noFill/>
          </p:spPr>
        </p:pic>
        <p:sp>
          <p:nvSpPr>
            <p:cNvPr id="5" name="Oval 17">
              <a:extLst>
                <a:ext uri="{FF2B5EF4-FFF2-40B4-BE49-F238E27FC236}">
                  <a16:creationId xmlns:a16="http://schemas.microsoft.com/office/drawing/2014/main" id="{3FCDA2E1-F4B3-4C65-8F70-48CF7BEFA2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5367" y="5272617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" name="Oval 18">
              <a:extLst>
                <a:ext uri="{FF2B5EF4-FFF2-40B4-BE49-F238E27FC236}">
                  <a16:creationId xmlns:a16="http://schemas.microsoft.com/office/drawing/2014/main" id="{C1B15E52-FDDF-4CC4-929F-4A62DDE3B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967" y="5272617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" name="Oval 19">
              <a:extLst>
                <a:ext uri="{FF2B5EF4-FFF2-40B4-BE49-F238E27FC236}">
                  <a16:creationId xmlns:a16="http://schemas.microsoft.com/office/drawing/2014/main" id="{1CF7587E-D041-48F0-B86A-B0B3C6D96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942" y="5301192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" name="Oval 24">
              <a:extLst>
                <a:ext uri="{FF2B5EF4-FFF2-40B4-BE49-F238E27FC236}">
                  <a16:creationId xmlns:a16="http://schemas.microsoft.com/office/drawing/2014/main" id="{5548667C-2EC6-4253-8CA9-C86B404C9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7167" y="6034617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grpSp>
          <p:nvGrpSpPr>
            <p:cNvPr id="9" name="Group 113">
              <a:extLst>
                <a:ext uri="{FF2B5EF4-FFF2-40B4-BE49-F238E27FC236}">
                  <a16:creationId xmlns:a16="http://schemas.microsoft.com/office/drawing/2014/main" id="{933A071F-C2C7-41D8-9FAD-9192A436D3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1906" y="2929467"/>
              <a:ext cx="4059237" cy="3606800"/>
              <a:chOff x="3779838" y="2489200"/>
              <a:chExt cx="4059238" cy="3606801"/>
            </a:xfrm>
          </p:grpSpPr>
          <p:sp>
            <p:nvSpPr>
              <p:cNvPr id="10" name="Freeform 111">
                <a:extLst>
                  <a:ext uri="{FF2B5EF4-FFF2-40B4-BE49-F238E27FC236}">
                    <a16:creationId xmlns:a16="http://schemas.microsoft.com/office/drawing/2014/main" id="{473F7C4A-7E86-4DD4-B981-6618FFED69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9838" y="5487988"/>
                <a:ext cx="92075" cy="608013"/>
              </a:xfrm>
              <a:custGeom>
                <a:avLst/>
                <a:gdLst>
                  <a:gd name="T0" fmla="*/ 11 w 11"/>
                  <a:gd name="T1" fmla="*/ 0 h 73"/>
                  <a:gd name="T2" fmla="*/ 9 w 11"/>
                  <a:gd name="T3" fmla="*/ 13 h 73"/>
                  <a:gd name="T4" fmla="*/ 7 w 11"/>
                  <a:gd name="T5" fmla="*/ 26 h 73"/>
                  <a:gd name="T6" fmla="*/ 5 w 11"/>
                  <a:gd name="T7" fmla="*/ 39 h 73"/>
                  <a:gd name="T8" fmla="*/ 3 w 11"/>
                  <a:gd name="T9" fmla="*/ 53 h 73"/>
                  <a:gd name="T10" fmla="*/ 2 w 11"/>
                  <a:gd name="T11" fmla="*/ 60 h 73"/>
                  <a:gd name="T12" fmla="*/ 1 w 11"/>
                  <a:gd name="T13" fmla="*/ 67 h 73"/>
                  <a:gd name="T14" fmla="*/ 0 w 11"/>
                  <a:gd name="T15" fmla="*/ 73 h 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1"/>
                  <a:gd name="T25" fmla="*/ 0 h 73"/>
                  <a:gd name="T26" fmla="*/ 11 w 11"/>
                  <a:gd name="T27" fmla="*/ 73 h 7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1" h="73">
                    <a:moveTo>
                      <a:pt x="11" y="0"/>
                    </a:moveTo>
                    <a:lnTo>
                      <a:pt x="9" y="13"/>
                    </a:lnTo>
                    <a:lnTo>
                      <a:pt x="7" y="26"/>
                    </a:lnTo>
                    <a:lnTo>
                      <a:pt x="5" y="39"/>
                    </a:lnTo>
                    <a:lnTo>
                      <a:pt x="3" y="53"/>
                    </a:lnTo>
                    <a:lnTo>
                      <a:pt x="2" y="60"/>
                    </a:lnTo>
                    <a:lnTo>
                      <a:pt x="1" y="67"/>
                    </a:lnTo>
                    <a:lnTo>
                      <a:pt x="0" y="73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Freeform 112">
                <a:extLst>
                  <a:ext uri="{FF2B5EF4-FFF2-40B4-BE49-F238E27FC236}">
                    <a16:creationId xmlns:a16="http://schemas.microsoft.com/office/drawing/2014/main" id="{61DEE1E0-6957-4416-A79E-A3A0AAEB3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1913" y="2489200"/>
                <a:ext cx="3967163" cy="3275013"/>
              </a:xfrm>
              <a:custGeom>
                <a:avLst/>
                <a:gdLst>
                  <a:gd name="T0" fmla="*/ 6 w 476"/>
                  <a:gd name="T1" fmla="*/ 323 h 393"/>
                  <a:gd name="T2" fmla="*/ 14 w 476"/>
                  <a:gd name="T3" fmla="*/ 277 h 393"/>
                  <a:gd name="T4" fmla="*/ 22 w 476"/>
                  <a:gd name="T5" fmla="*/ 237 h 393"/>
                  <a:gd name="T6" fmla="*/ 30 w 476"/>
                  <a:gd name="T7" fmla="*/ 200 h 393"/>
                  <a:gd name="T8" fmla="*/ 38 w 476"/>
                  <a:gd name="T9" fmla="*/ 168 h 393"/>
                  <a:gd name="T10" fmla="*/ 46 w 476"/>
                  <a:gd name="T11" fmla="*/ 139 h 393"/>
                  <a:gd name="T12" fmla="*/ 54 w 476"/>
                  <a:gd name="T13" fmla="*/ 115 h 393"/>
                  <a:gd name="T14" fmla="*/ 62 w 476"/>
                  <a:gd name="T15" fmla="*/ 94 h 393"/>
                  <a:gd name="T16" fmla="*/ 70 w 476"/>
                  <a:gd name="T17" fmla="*/ 76 h 393"/>
                  <a:gd name="T18" fmla="*/ 78 w 476"/>
                  <a:gd name="T19" fmla="*/ 62 h 393"/>
                  <a:gd name="T20" fmla="*/ 86 w 476"/>
                  <a:gd name="T21" fmla="*/ 51 h 393"/>
                  <a:gd name="T22" fmla="*/ 94 w 476"/>
                  <a:gd name="T23" fmla="*/ 43 h 393"/>
                  <a:gd name="T24" fmla="*/ 102 w 476"/>
                  <a:gd name="T25" fmla="*/ 38 h 393"/>
                  <a:gd name="T26" fmla="*/ 110 w 476"/>
                  <a:gd name="T27" fmla="*/ 35 h 393"/>
                  <a:gd name="T28" fmla="*/ 118 w 476"/>
                  <a:gd name="T29" fmla="*/ 35 h 393"/>
                  <a:gd name="T30" fmla="*/ 126 w 476"/>
                  <a:gd name="T31" fmla="*/ 38 h 393"/>
                  <a:gd name="T32" fmla="*/ 134 w 476"/>
                  <a:gd name="T33" fmla="*/ 42 h 393"/>
                  <a:gd name="T34" fmla="*/ 142 w 476"/>
                  <a:gd name="T35" fmla="*/ 49 h 393"/>
                  <a:gd name="T36" fmla="*/ 150 w 476"/>
                  <a:gd name="T37" fmla="*/ 57 h 393"/>
                  <a:gd name="T38" fmla="*/ 158 w 476"/>
                  <a:gd name="T39" fmla="*/ 67 h 393"/>
                  <a:gd name="T40" fmla="*/ 166 w 476"/>
                  <a:gd name="T41" fmla="*/ 79 h 393"/>
                  <a:gd name="T42" fmla="*/ 174 w 476"/>
                  <a:gd name="T43" fmla="*/ 92 h 393"/>
                  <a:gd name="T44" fmla="*/ 182 w 476"/>
                  <a:gd name="T45" fmla="*/ 106 h 393"/>
                  <a:gd name="T46" fmla="*/ 190 w 476"/>
                  <a:gd name="T47" fmla="*/ 121 h 393"/>
                  <a:gd name="T48" fmla="*/ 198 w 476"/>
                  <a:gd name="T49" fmla="*/ 137 h 393"/>
                  <a:gd name="T50" fmla="*/ 206 w 476"/>
                  <a:gd name="T51" fmla="*/ 154 h 393"/>
                  <a:gd name="T52" fmla="*/ 214 w 476"/>
                  <a:gd name="T53" fmla="*/ 171 h 393"/>
                  <a:gd name="T54" fmla="*/ 222 w 476"/>
                  <a:gd name="T55" fmla="*/ 189 h 393"/>
                  <a:gd name="T56" fmla="*/ 230 w 476"/>
                  <a:gd name="T57" fmla="*/ 207 h 393"/>
                  <a:gd name="T58" fmla="*/ 238 w 476"/>
                  <a:gd name="T59" fmla="*/ 225 h 393"/>
                  <a:gd name="T60" fmla="*/ 246 w 476"/>
                  <a:gd name="T61" fmla="*/ 243 h 393"/>
                  <a:gd name="T62" fmla="*/ 254 w 476"/>
                  <a:gd name="T63" fmla="*/ 261 h 393"/>
                  <a:gd name="T64" fmla="*/ 262 w 476"/>
                  <a:gd name="T65" fmla="*/ 278 h 393"/>
                  <a:gd name="T66" fmla="*/ 270 w 476"/>
                  <a:gd name="T67" fmla="*/ 294 h 393"/>
                  <a:gd name="T68" fmla="*/ 278 w 476"/>
                  <a:gd name="T69" fmla="*/ 310 h 393"/>
                  <a:gd name="T70" fmla="*/ 286 w 476"/>
                  <a:gd name="T71" fmla="*/ 325 h 393"/>
                  <a:gd name="T72" fmla="*/ 294 w 476"/>
                  <a:gd name="T73" fmla="*/ 339 h 393"/>
                  <a:gd name="T74" fmla="*/ 302 w 476"/>
                  <a:gd name="T75" fmla="*/ 352 h 393"/>
                  <a:gd name="T76" fmla="*/ 310 w 476"/>
                  <a:gd name="T77" fmla="*/ 363 h 393"/>
                  <a:gd name="T78" fmla="*/ 318 w 476"/>
                  <a:gd name="T79" fmla="*/ 373 h 393"/>
                  <a:gd name="T80" fmla="*/ 326 w 476"/>
                  <a:gd name="T81" fmla="*/ 381 h 393"/>
                  <a:gd name="T82" fmla="*/ 334 w 476"/>
                  <a:gd name="T83" fmla="*/ 387 h 393"/>
                  <a:gd name="T84" fmla="*/ 342 w 476"/>
                  <a:gd name="T85" fmla="*/ 391 h 393"/>
                  <a:gd name="T86" fmla="*/ 350 w 476"/>
                  <a:gd name="T87" fmla="*/ 392 h 393"/>
                  <a:gd name="T88" fmla="*/ 358 w 476"/>
                  <a:gd name="T89" fmla="*/ 392 h 393"/>
                  <a:gd name="T90" fmla="*/ 366 w 476"/>
                  <a:gd name="T91" fmla="*/ 389 h 393"/>
                  <a:gd name="T92" fmla="*/ 374 w 476"/>
                  <a:gd name="T93" fmla="*/ 383 h 393"/>
                  <a:gd name="T94" fmla="*/ 382 w 476"/>
                  <a:gd name="T95" fmla="*/ 374 h 393"/>
                  <a:gd name="T96" fmla="*/ 390 w 476"/>
                  <a:gd name="T97" fmla="*/ 362 h 393"/>
                  <a:gd name="T98" fmla="*/ 398 w 476"/>
                  <a:gd name="T99" fmla="*/ 347 h 393"/>
                  <a:gd name="T100" fmla="*/ 406 w 476"/>
                  <a:gd name="T101" fmla="*/ 329 h 393"/>
                  <a:gd name="T102" fmla="*/ 414 w 476"/>
                  <a:gd name="T103" fmla="*/ 307 h 393"/>
                  <a:gd name="T104" fmla="*/ 422 w 476"/>
                  <a:gd name="T105" fmla="*/ 282 h 393"/>
                  <a:gd name="T106" fmla="*/ 430 w 476"/>
                  <a:gd name="T107" fmla="*/ 252 h 393"/>
                  <a:gd name="T108" fmla="*/ 438 w 476"/>
                  <a:gd name="T109" fmla="*/ 219 h 393"/>
                  <a:gd name="T110" fmla="*/ 446 w 476"/>
                  <a:gd name="T111" fmla="*/ 181 h 393"/>
                  <a:gd name="T112" fmla="*/ 454 w 476"/>
                  <a:gd name="T113" fmla="*/ 139 h 393"/>
                  <a:gd name="T114" fmla="*/ 462 w 476"/>
                  <a:gd name="T115" fmla="*/ 93 h 393"/>
                  <a:gd name="T116" fmla="*/ 470 w 476"/>
                  <a:gd name="T117" fmla="*/ 42 h 393"/>
                  <a:gd name="T118" fmla="*/ 476 w 476"/>
                  <a:gd name="T119" fmla="*/ 0 h 39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76"/>
                  <a:gd name="T181" fmla="*/ 0 h 393"/>
                  <a:gd name="T182" fmla="*/ 476 w 476"/>
                  <a:gd name="T183" fmla="*/ 393 h 393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76" h="393">
                    <a:moveTo>
                      <a:pt x="0" y="360"/>
                    </a:moveTo>
                    <a:lnTo>
                      <a:pt x="2" y="347"/>
                    </a:lnTo>
                    <a:lnTo>
                      <a:pt x="4" y="335"/>
                    </a:lnTo>
                    <a:lnTo>
                      <a:pt x="6" y="323"/>
                    </a:lnTo>
                    <a:lnTo>
                      <a:pt x="8" y="311"/>
                    </a:lnTo>
                    <a:lnTo>
                      <a:pt x="10" y="300"/>
                    </a:lnTo>
                    <a:lnTo>
                      <a:pt x="12" y="288"/>
                    </a:lnTo>
                    <a:lnTo>
                      <a:pt x="14" y="277"/>
                    </a:lnTo>
                    <a:lnTo>
                      <a:pt x="16" y="267"/>
                    </a:lnTo>
                    <a:lnTo>
                      <a:pt x="18" y="256"/>
                    </a:lnTo>
                    <a:lnTo>
                      <a:pt x="20" y="246"/>
                    </a:lnTo>
                    <a:lnTo>
                      <a:pt x="22" y="237"/>
                    </a:lnTo>
                    <a:lnTo>
                      <a:pt x="24" y="227"/>
                    </a:lnTo>
                    <a:lnTo>
                      <a:pt x="26" y="218"/>
                    </a:lnTo>
                    <a:lnTo>
                      <a:pt x="28" y="209"/>
                    </a:lnTo>
                    <a:lnTo>
                      <a:pt x="30" y="200"/>
                    </a:lnTo>
                    <a:lnTo>
                      <a:pt x="32" y="192"/>
                    </a:lnTo>
                    <a:lnTo>
                      <a:pt x="34" y="183"/>
                    </a:lnTo>
                    <a:lnTo>
                      <a:pt x="36" y="175"/>
                    </a:lnTo>
                    <a:lnTo>
                      <a:pt x="38" y="168"/>
                    </a:lnTo>
                    <a:lnTo>
                      <a:pt x="40" y="160"/>
                    </a:lnTo>
                    <a:lnTo>
                      <a:pt x="42" y="153"/>
                    </a:lnTo>
                    <a:lnTo>
                      <a:pt x="44" y="146"/>
                    </a:lnTo>
                    <a:lnTo>
                      <a:pt x="46" y="139"/>
                    </a:lnTo>
                    <a:lnTo>
                      <a:pt x="48" y="133"/>
                    </a:lnTo>
                    <a:lnTo>
                      <a:pt x="50" y="127"/>
                    </a:lnTo>
                    <a:lnTo>
                      <a:pt x="52" y="121"/>
                    </a:lnTo>
                    <a:lnTo>
                      <a:pt x="54" y="115"/>
                    </a:lnTo>
                    <a:lnTo>
                      <a:pt x="56" y="109"/>
                    </a:lnTo>
                    <a:lnTo>
                      <a:pt x="58" y="104"/>
                    </a:lnTo>
                    <a:lnTo>
                      <a:pt x="60" y="99"/>
                    </a:lnTo>
                    <a:lnTo>
                      <a:pt x="62" y="94"/>
                    </a:lnTo>
                    <a:lnTo>
                      <a:pt x="64" y="89"/>
                    </a:lnTo>
                    <a:lnTo>
                      <a:pt x="66" y="85"/>
                    </a:lnTo>
                    <a:lnTo>
                      <a:pt x="68" y="80"/>
                    </a:lnTo>
                    <a:lnTo>
                      <a:pt x="70" y="76"/>
                    </a:lnTo>
                    <a:lnTo>
                      <a:pt x="72" y="72"/>
                    </a:lnTo>
                    <a:lnTo>
                      <a:pt x="74" y="69"/>
                    </a:lnTo>
                    <a:lnTo>
                      <a:pt x="76" y="65"/>
                    </a:lnTo>
                    <a:lnTo>
                      <a:pt x="78" y="62"/>
                    </a:lnTo>
                    <a:lnTo>
                      <a:pt x="80" y="59"/>
                    </a:lnTo>
                    <a:lnTo>
                      <a:pt x="82" y="56"/>
                    </a:lnTo>
                    <a:lnTo>
                      <a:pt x="84" y="54"/>
                    </a:lnTo>
                    <a:lnTo>
                      <a:pt x="86" y="51"/>
                    </a:lnTo>
                    <a:lnTo>
                      <a:pt x="88" y="49"/>
                    </a:lnTo>
                    <a:lnTo>
                      <a:pt x="90" y="47"/>
                    </a:lnTo>
                    <a:lnTo>
                      <a:pt x="92" y="45"/>
                    </a:lnTo>
                    <a:lnTo>
                      <a:pt x="94" y="43"/>
                    </a:lnTo>
                    <a:lnTo>
                      <a:pt x="96" y="42"/>
                    </a:lnTo>
                    <a:lnTo>
                      <a:pt x="98" y="40"/>
                    </a:lnTo>
                    <a:lnTo>
                      <a:pt x="100" y="39"/>
                    </a:lnTo>
                    <a:lnTo>
                      <a:pt x="102" y="38"/>
                    </a:lnTo>
                    <a:lnTo>
                      <a:pt x="104" y="37"/>
                    </a:lnTo>
                    <a:lnTo>
                      <a:pt x="106" y="36"/>
                    </a:lnTo>
                    <a:lnTo>
                      <a:pt x="108" y="36"/>
                    </a:lnTo>
                    <a:lnTo>
                      <a:pt x="110" y="35"/>
                    </a:lnTo>
                    <a:lnTo>
                      <a:pt x="112" y="35"/>
                    </a:lnTo>
                    <a:lnTo>
                      <a:pt x="114" y="35"/>
                    </a:lnTo>
                    <a:lnTo>
                      <a:pt x="116" y="35"/>
                    </a:lnTo>
                    <a:lnTo>
                      <a:pt x="118" y="35"/>
                    </a:lnTo>
                    <a:lnTo>
                      <a:pt x="120" y="36"/>
                    </a:lnTo>
                    <a:lnTo>
                      <a:pt x="122" y="36"/>
                    </a:lnTo>
                    <a:lnTo>
                      <a:pt x="124" y="37"/>
                    </a:lnTo>
                    <a:lnTo>
                      <a:pt x="126" y="38"/>
                    </a:lnTo>
                    <a:lnTo>
                      <a:pt x="128" y="39"/>
                    </a:lnTo>
                    <a:lnTo>
                      <a:pt x="130" y="40"/>
                    </a:lnTo>
                    <a:lnTo>
                      <a:pt x="132" y="41"/>
                    </a:lnTo>
                    <a:lnTo>
                      <a:pt x="134" y="42"/>
                    </a:lnTo>
                    <a:lnTo>
                      <a:pt x="136" y="44"/>
                    </a:lnTo>
                    <a:lnTo>
                      <a:pt x="138" y="45"/>
                    </a:lnTo>
                    <a:lnTo>
                      <a:pt x="140" y="47"/>
                    </a:lnTo>
                    <a:lnTo>
                      <a:pt x="142" y="49"/>
                    </a:lnTo>
                    <a:lnTo>
                      <a:pt x="144" y="51"/>
                    </a:lnTo>
                    <a:lnTo>
                      <a:pt x="146" y="53"/>
                    </a:lnTo>
                    <a:lnTo>
                      <a:pt x="148" y="55"/>
                    </a:lnTo>
                    <a:lnTo>
                      <a:pt x="150" y="57"/>
                    </a:lnTo>
                    <a:lnTo>
                      <a:pt x="152" y="60"/>
                    </a:lnTo>
                    <a:lnTo>
                      <a:pt x="154" y="62"/>
                    </a:lnTo>
                    <a:lnTo>
                      <a:pt x="156" y="65"/>
                    </a:lnTo>
                    <a:lnTo>
                      <a:pt x="158" y="67"/>
                    </a:lnTo>
                    <a:lnTo>
                      <a:pt x="160" y="70"/>
                    </a:lnTo>
                    <a:lnTo>
                      <a:pt x="162" y="73"/>
                    </a:lnTo>
                    <a:lnTo>
                      <a:pt x="164" y="76"/>
                    </a:lnTo>
                    <a:lnTo>
                      <a:pt x="166" y="79"/>
                    </a:lnTo>
                    <a:lnTo>
                      <a:pt x="168" y="82"/>
                    </a:lnTo>
                    <a:lnTo>
                      <a:pt x="170" y="85"/>
                    </a:lnTo>
                    <a:lnTo>
                      <a:pt x="172" y="88"/>
                    </a:lnTo>
                    <a:lnTo>
                      <a:pt x="174" y="92"/>
                    </a:lnTo>
                    <a:lnTo>
                      <a:pt x="176" y="95"/>
                    </a:lnTo>
                    <a:lnTo>
                      <a:pt x="178" y="99"/>
                    </a:lnTo>
                    <a:lnTo>
                      <a:pt x="180" y="102"/>
                    </a:lnTo>
                    <a:lnTo>
                      <a:pt x="182" y="106"/>
                    </a:lnTo>
                    <a:lnTo>
                      <a:pt x="184" y="110"/>
                    </a:lnTo>
                    <a:lnTo>
                      <a:pt x="186" y="113"/>
                    </a:lnTo>
                    <a:lnTo>
                      <a:pt x="188" y="117"/>
                    </a:lnTo>
                    <a:lnTo>
                      <a:pt x="190" y="121"/>
                    </a:lnTo>
                    <a:lnTo>
                      <a:pt x="192" y="125"/>
                    </a:lnTo>
                    <a:lnTo>
                      <a:pt x="194" y="129"/>
                    </a:lnTo>
                    <a:lnTo>
                      <a:pt x="196" y="133"/>
                    </a:lnTo>
                    <a:lnTo>
                      <a:pt x="198" y="137"/>
                    </a:lnTo>
                    <a:lnTo>
                      <a:pt x="200" y="141"/>
                    </a:lnTo>
                    <a:lnTo>
                      <a:pt x="202" y="146"/>
                    </a:lnTo>
                    <a:lnTo>
                      <a:pt x="204" y="150"/>
                    </a:lnTo>
                    <a:lnTo>
                      <a:pt x="206" y="154"/>
                    </a:lnTo>
                    <a:lnTo>
                      <a:pt x="208" y="158"/>
                    </a:lnTo>
                    <a:lnTo>
                      <a:pt x="210" y="163"/>
                    </a:lnTo>
                    <a:lnTo>
                      <a:pt x="212" y="167"/>
                    </a:lnTo>
                    <a:lnTo>
                      <a:pt x="214" y="171"/>
                    </a:lnTo>
                    <a:lnTo>
                      <a:pt x="216" y="176"/>
                    </a:lnTo>
                    <a:lnTo>
                      <a:pt x="218" y="180"/>
                    </a:lnTo>
                    <a:lnTo>
                      <a:pt x="220" y="185"/>
                    </a:lnTo>
                    <a:lnTo>
                      <a:pt x="222" y="189"/>
                    </a:lnTo>
                    <a:lnTo>
                      <a:pt x="224" y="194"/>
                    </a:lnTo>
                    <a:lnTo>
                      <a:pt x="226" y="198"/>
                    </a:lnTo>
                    <a:lnTo>
                      <a:pt x="228" y="203"/>
                    </a:lnTo>
                    <a:lnTo>
                      <a:pt x="230" y="207"/>
                    </a:lnTo>
                    <a:lnTo>
                      <a:pt x="232" y="212"/>
                    </a:lnTo>
                    <a:lnTo>
                      <a:pt x="234" y="216"/>
                    </a:lnTo>
                    <a:lnTo>
                      <a:pt x="236" y="221"/>
                    </a:lnTo>
                    <a:lnTo>
                      <a:pt x="238" y="225"/>
                    </a:lnTo>
                    <a:lnTo>
                      <a:pt x="240" y="230"/>
                    </a:lnTo>
                    <a:lnTo>
                      <a:pt x="242" y="234"/>
                    </a:lnTo>
                    <a:lnTo>
                      <a:pt x="244" y="239"/>
                    </a:lnTo>
                    <a:lnTo>
                      <a:pt x="246" y="243"/>
                    </a:lnTo>
                    <a:lnTo>
                      <a:pt x="248" y="247"/>
                    </a:lnTo>
                    <a:lnTo>
                      <a:pt x="250" y="252"/>
                    </a:lnTo>
                    <a:lnTo>
                      <a:pt x="252" y="256"/>
                    </a:lnTo>
                    <a:lnTo>
                      <a:pt x="254" y="261"/>
                    </a:lnTo>
                    <a:lnTo>
                      <a:pt x="256" y="265"/>
                    </a:lnTo>
                    <a:lnTo>
                      <a:pt x="258" y="269"/>
                    </a:lnTo>
                    <a:lnTo>
                      <a:pt x="260" y="274"/>
                    </a:lnTo>
                    <a:lnTo>
                      <a:pt x="262" y="278"/>
                    </a:lnTo>
                    <a:lnTo>
                      <a:pt x="264" y="282"/>
                    </a:lnTo>
                    <a:lnTo>
                      <a:pt x="266" y="286"/>
                    </a:lnTo>
                    <a:lnTo>
                      <a:pt x="268" y="290"/>
                    </a:lnTo>
                    <a:lnTo>
                      <a:pt x="270" y="294"/>
                    </a:lnTo>
                    <a:lnTo>
                      <a:pt x="272" y="299"/>
                    </a:lnTo>
                    <a:lnTo>
                      <a:pt x="274" y="303"/>
                    </a:lnTo>
                    <a:lnTo>
                      <a:pt x="276" y="306"/>
                    </a:lnTo>
                    <a:lnTo>
                      <a:pt x="278" y="310"/>
                    </a:lnTo>
                    <a:lnTo>
                      <a:pt x="280" y="314"/>
                    </a:lnTo>
                    <a:lnTo>
                      <a:pt x="282" y="318"/>
                    </a:lnTo>
                    <a:lnTo>
                      <a:pt x="284" y="322"/>
                    </a:lnTo>
                    <a:lnTo>
                      <a:pt x="286" y="325"/>
                    </a:lnTo>
                    <a:lnTo>
                      <a:pt x="288" y="329"/>
                    </a:lnTo>
                    <a:lnTo>
                      <a:pt x="290" y="332"/>
                    </a:lnTo>
                    <a:lnTo>
                      <a:pt x="292" y="336"/>
                    </a:lnTo>
                    <a:lnTo>
                      <a:pt x="294" y="339"/>
                    </a:lnTo>
                    <a:lnTo>
                      <a:pt x="296" y="342"/>
                    </a:lnTo>
                    <a:lnTo>
                      <a:pt x="298" y="346"/>
                    </a:lnTo>
                    <a:lnTo>
                      <a:pt x="300" y="349"/>
                    </a:lnTo>
                    <a:lnTo>
                      <a:pt x="302" y="352"/>
                    </a:lnTo>
                    <a:lnTo>
                      <a:pt x="304" y="355"/>
                    </a:lnTo>
                    <a:lnTo>
                      <a:pt x="306" y="358"/>
                    </a:lnTo>
                    <a:lnTo>
                      <a:pt x="308" y="360"/>
                    </a:lnTo>
                    <a:lnTo>
                      <a:pt x="310" y="363"/>
                    </a:lnTo>
                    <a:lnTo>
                      <a:pt x="312" y="366"/>
                    </a:lnTo>
                    <a:lnTo>
                      <a:pt x="314" y="368"/>
                    </a:lnTo>
                    <a:lnTo>
                      <a:pt x="316" y="370"/>
                    </a:lnTo>
                    <a:lnTo>
                      <a:pt x="318" y="373"/>
                    </a:lnTo>
                    <a:lnTo>
                      <a:pt x="320" y="375"/>
                    </a:lnTo>
                    <a:lnTo>
                      <a:pt x="322" y="377"/>
                    </a:lnTo>
                    <a:lnTo>
                      <a:pt x="324" y="379"/>
                    </a:lnTo>
                    <a:lnTo>
                      <a:pt x="326" y="381"/>
                    </a:lnTo>
                    <a:lnTo>
                      <a:pt x="328" y="382"/>
                    </a:lnTo>
                    <a:lnTo>
                      <a:pt x="330" y="384"/>
                    </a:lnTo>
                    <a:lnTo>
                      <a:pt x="332" y="385"/>
                    </a:lnTo>
                    <a:lnTo>
                      <a:pt x="334" y="387"/>
                    </a:lnTo>
                    <a:lnTo>
                      <a:pt x="336" y="388"/>
                    </a:lnTo>
                    <a:lnTo>
                      <a:pt x="338" y="389"/>
                    </a:lnTo>
                    <a:lnTo>
                      <a:pt x="340" y="390"/>
                    </a:lnTo>
                    <a:lnTo>
                      <a:pt x="342" y="391"/>
                    </a:lnTo>
                    <a:lnTo>
                      <a:pt x="344" y="391"/>
                    </a:lnTo>
                    <a:lnTo>
                      <a:pt x="346" y="392"/>
                    </a:lnTo>
                    <a:lnTo>
                      <a:pt x="348" y="392"/>
                    </a:lnTo>
                    <a:lnTo>
                      <a:pt x="350" y="392"/>
                    </a:lnTo>
                    <a:lnTo>
                      <a:pt x="352" y="393"/>
                    </a:lnTo>
                    <a:lnTo>
                      <a:pt x="354" y="392"/>
                    </a:lnTo>
                    <a:lnTo>
                      <a:pt x="356" y="392"/>
                    </a:lnTo>
                    <a:lnTo>
                      <a:pt x="358" y="392"/>
                    </a:lnTo>
                    <a:lnTo>
                      <a:pt x="360" y="391"/>
                    </a:lnTo>
                    <a:lnTo>
                      <a:pt x="362" y="391"/>
                    </a:lnTo>
                    <a:lnTo>
                      <a:pt x="364" y="390"/>
                    </a:lnTo>
                    <a:lnTo>
                      <a:pt x="366" y="389"/>
                    </a:lnTo>
                    <a:lnTo>
                      <a:pt x="368" y="387"/>
                    </a:lnTo>
                    <a:lnTo>
                      <a:pt x="370" y="386"/>
                    </a:lnTo>
                    <a:lnTo>
                      <a:pt x="372" y="385"/>
                    </a:lnTo>
                    <a:lnTo>
                      <a:pt x="374" y="383"/>
                    </a:lnTo>
                    <a:lnTo>
                      <a:pt x="376" y="381"/>
                    </a:lnTo>
                    <a:lnTo>
                      <a:pt x="378" y="379"/>
                    </a:lnTo>
                    <a:lnTo>
                      <a:pt x="380" y="377"/>
                    </a:lnTo>
                    <a:lnTo>
                      <a:pt x="382" y="374"/>
                    </a:lnTo>
                    <a:lnTo>
                      <a:pt x="384" y="371"/>
                    </a:lnTo>
                    <a:lnTo>
                      <a:pt x="386" y="369"/>
                    </a:lnTo>
                    <a:lnTo>
                      <a:pt x="388" y="366"/>
                    </a:lnTo>
                    <a:lnTo>
                      <a:pt x="390" y="362"/>
                    </a:lnTo>
                    <a:lnTo>
                      <a:pt x="392" y="359"/>
                    </a:lnTo>
                    <a:lnTo>
                      <a:pt x="394" y="355"/>
                    </a:lnTo>
                    <a:lnTo>
                      <a:pt x="396" y="351"/>
                    </a:lnTo>
                    <a:lnTo>
                      <a:pt x="398" y="347"/>
                    </a:lnTo>
                    <a:lnTo>
                      <a:pt x="400" y="343"/>
                    </a:lnTo>
                    <a:lnTo>
                      <a:pt x="402" y="339"/>
                    </a:lnTo>
                    <a:lnTo>
                      <a:pt x="404" y="334"/>
                    </a:lnTo>
                    <a:lnTo>
                      <a:pt x="406" y="329"/>
                    </a:lnTo>
                    <a:lnTo>
                      <a:pt x="408" y="324"/>
                    </a:lnTo>
                    <a:lnTo>
                      <a:pt x="410" y="319"/>
                    </a:lnTo>
                    <a:lnTo>
                      <a:pt x="412" y="313"/>
                    </a:lnTo>
                    <a:lnTo>
                      <a:pt x="414" y="307"/>
                    </a:lnTo>
                    <a:lnTo>
                      <a:pt x="416" y="301"/>
                    </a:lnTo>
                    <a:lnTo>
                      <a:pt x="418" y="295"/>
                    </a:lnTo>
                    <a:lnTo>
                      <a:pt x="420" y="288"/>
                    </a:lnTo>
                    <a:lnTo>
                      <a:pt x="422" y="282"/>
                    </a:lnTo>
                    <a:lnTo>
                      <a:pt x="424" y="275"/>
                    </a:lnTo>
                    <a:lnTo>
                      <a:pt x="426" y="267"/>
                    </a:lnTo>
                    <a:lnTo>
                      <a:pt x="428" y="260"/>
                    </a:lnTo>
                    <a:lnTo>
                      <a:pt x="430" y="252"/>
                    </a:lnTo>
                    <a:lnTo>
                      <a:pt x="432" y="244"/>
                    </a:lnTo>
                    <a:lnTo>
                      <a:pt x="434" y="236"/>
                    </a:lnTo>
                    <a:lnTo>
                      <a:pt x="436" y="228"/>
                    </a:lnTo>
                    <a:lnTo>
                      <a:pt x="438" y="219"/>
                    </a:lnTo>
                    <a:lnTo>
                      <a:pt x="440" y="210"/>
                    </a:lnTo>
                    <a:lnTo>
                      <a:pt x="442" y="201"/>
                    </a:lnTo>
                    <a:lnTo>
                      <a:pt x="444" y="191"/>
                    </a:lnTo>
                    <a:lnTo>
                      <a:pt x="446" y="181"/>
                    </a:lnTo>
                    <a:lnTo>
                      <a:pt x="448" y="171"/>
                    </a:lnTo>
                    <a:lnTo>
                      <a:pt x="450" y="161"/>
                    </a:lnTo>
                    <a:lnTo>
                      <a:pt x="452" y="150"/>
                    </a:lnTo>
                    <a:lnTo>
                      <a:pt x="454" y="139"/>
                    </a:lnTo>
                    <a:lnTo>
                      <a:pt x="456" y="128"/>
                    </a:lnTo>
                    <a:lnTo>
                      <a:pt x="458" y="117"/>
                    </a:lnTo>
                    <a:lnTo>
                      <a:pt x="460" y="105"/>
                    </a:lnTo>
                    <a:lnTo>
                      <a:pt x="462" y="93"/>
                    </a:lnTo>
                    <a:lnTo>
                      <a:pt x="464" y="81"/>
                    </a:lnTo>
                    <a:lnTo>
                      <a:pt x="466" y="68"/>
                    </a:lnTo>
                    <a:lnTo>
                      <a:pt x="468" y="55"/>
                    </a:lnTo>
                    <a:lnTo>
                      <a:pt x="470" y="42"/>
                    </a:lnTo>
                    <a:lnTo>
                      <a:pt x="472" y="28"/>
                    </a:lnTo>
                    <a:lnTo>
                      <a:pt x="474" y="15"/>
                    </a:lnTo>
                    <a:lnTo>
                      <a:pt x="475" y="7"/>
                    </a:lnTo>
                    <a:lnTo>
                      <a:pt x="476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30420AED-6004-4CBE-968E-EF0F3A7042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265" y="2345257"/>
                <a:ext cx="11480800" cy="1024467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Suppose we have a polynomial function shown below, it has three roots [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−3, −0.5,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1</m:t>
                    </m:r>
                  </m:oMath>
                </a14:m>
                <a:r>
                  <a:rPr lang="en-US" dirty="0"/>
                  <a:t>] and the function is in the form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30420AED-6004-4CBE-968E-EF0F3A704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65" y="2345257"/>
                <a:ext cx="11480800" cy="1024467"/>
              </a:xfrm>
              <a:prstGeom prst="rect">
                <a:avLst/>
              </a:prstGeom>
              <a:blipFill>
                <a:blip r:embed="rId5"/>
                <a:stretch>
                  <a:fillRect l="-266" t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8888899-56EC-493E-9147-395D7237329F}"/>
              </a:ext>
            </a:extLst>
          </p:cNvPr>
          <p:cNvSpPr txBox="1">
            <a:spLocks/>
          </p:cNvSpPr>
          <p:nvPr/>
        </p:nvSpPr>
        <p:spPr>
          <a:xfrm>
            <a:off x="4927598" y="3242724"/>
            <a:ext cx="6722534" cy="4995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Then according to Factor theorem then: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F05FB90-B96B-435A-838C-4001B42A1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161865"/>
              </p:ext>
            </p:extLst>
          </p:nvPr>
        </p:nvGraphicFramePr>
        <p:xfrm>
          <a:off x="4938181" y="3667313"/>
          <a:ext cx="4688417" cy="557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49360" imgH="279360" progId="Equation.DSMT4">
                  <p:embed/>
                </p:oleObj>
              </mc:Choice>
              <mc:Fallback>
                <p:oleObj name="Equation" r:id="rId6" imgW="234936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F05FB90-B96B-435A-838C-4001B42A1B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38181" y="3667313"/>
                        <a:ext cx="4688417" cy="5575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CF3C1A3-4F7C-4C7A-B119-D699C906CF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762009"/>
              </p:ext>
            </p:extLst>
          </p:nvPr>
        </p:nvGraphicFramePr>
        <p:xfrm>
          <a:off x="9573152" y="3600439"/>
          <a:ext cx="561445" cy="78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CF3C1A3-4F7C-4C7A-B119-D699C906CF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573152" y="3600439"/>
                        <a:ext cx="561445" cy="78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748635B-8F72-4FFE-93E3-B100EE9386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105558"/>
              </p:ext>
            </p:extLst>
          </p:nvPr>
        </p:nvGraphicFramePr>
        <p:xfrm>
          <a:off x="4850870" y="4801646"/>
          <a:ext cx="562451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160" imgH="279360" progId="Equation.DSMT4">
                  <p:embed/>
                </p:oleObj>
              </mc:Choice>
              <mc:Fallback>
                <p:oleObj name="Equation" r:id="rId10" imgW="281916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748635B-8F72-4FFE-93E3-B100EE9386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50870" y="4801646"/>
                        <a:ext cx="5624512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024A0E0-A1A6-4367-9CFE-6DF0286D6C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053011"/>
              </p:ext>
            </p:extLst>
          </p:nvPr>
        </p:nvGraphicFramePr>
        <p:xfrm>
          <a:off x="10402885" y="4667239"/>
          <a:ext cx="561445" cy="78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024A0E0-A1A6-4367-9CFE-6DF0286D6C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402885" y="4667239"/>
                        <a:ext cx="561445" cy="78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F461714-316E-499C-8787-9063A95879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665703"/>
              </p:ext>
            </p:extLst>
          </p:nvPr>
        </p:nvGraphicFramePr>
        <p:xfrm>
          <a:off x="4911194" y="5859453"/>
          <a:ext cx="38274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17360" imgH="279360" progId="Equation.DSMT4">
                  <p:embed/>
                </p:oleObj>
              </mc:Choice>
              <mc:Fallback>
                <p:oleObj name="Equation" r:id="rId13" imgW="1917360" imgH="2793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F461714-316E-499C-8787-9063A95879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11194" y="5859453"/>
                        <a:ext cx="3827462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46ABA11-23D1-4B86-8331-8ABD2AE78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975125"/>
              </p:ext>
            </p:extLst>
          </p:nvPr>
        </p:nvGraphicFramePr>
        <p:xfrm>
          <a:off x="8669864" y="5666305"/>
          <a:ext cx="609599" cy="854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46ABA11-23D1-4B86-8331-8ABD2AE78F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69864" y="5666305"/>
                        <a:ext cx="609599" cy="8543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1CC331EA-D5E5-478D-8188-386F5BD3ED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02198" y="4207922"/>
                <a:ext cx="6722534" cy="49953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and the binomial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+3  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𝑓𝑎𝑐𝑡𝑜𝑟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1CC331EA-D5E5-478D-8188-386F5BD3ED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198" y="4207922"/>
                <a:ext cx="6722534" cy="499533"/>
              </a:xfrm>
              <a:prstGeom prst="rect">
                <a:avLst/>
              </a:prstGeom>
              <a:blipFill>
                <a:blip r:embed="rId16"/>
                <a:stretch>
                  <a:fillRect l="-1360" t="-9756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60880B07-D3EE-4ED1-9224-CB883126F1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36065" y="5300122"/>
                <a:ext cx="6722534" cy="49953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and the binomial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+1  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𝑓𝑎𝑐𝑡𝑜𝑟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60880B07-D3EE-4ED1-9224-CB883126F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065" y="5300122"/>
                <a:ext cx="6722534" cy="499533"/>
              </a:xfrm>
              <a:prstGeom prst="rect">
                <a:avLst/>
              </a:prstGeom>
              <a:blipFill>
                <a:blip r:embed="rId17"/>
                <a:stretch>
                  <a:fillRect l="-1452" t="-9756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69D3E599-464B-45D4-93B7-809E44DEEC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52998" y="6358467"/>
                <a:ext cx="6722534" cy="49953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and the binomial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−1  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𝑓𝑎𝑐𝑡𝑜𝑟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69D3E599-464B-45D4-93B7-809E44DEE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998" y="6358467"/>
                <a:ext cx="6722534" cy="499533"/>
              </a:xfrm>
              <a:prstGeom prst="rect">
                <a:avLst/>
              </a:prstGeom>
              <a:blipFill>
                <a:blip r:embed="rId18"/>
                <a:stretch>
                  <a:fillRect l="-1360" t="-9756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502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C68B-A35B-4930-9128-46C4E4AD7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46029"/>
            <a:ext cx="10312400" cy="521229"/>
          </a:xfrm>
        </p:spPr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Theorem:  Remainder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15732C-1A17-44E2-9BDB-856DAE9F212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5465" y="1600193"/>
                <a:ext cx="11235267" cy="22944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200" dirty="0"/>
                  <a:t>Here are the </a:t>
                </a:r>
                <a:r>
                  <a:rPr lang="en-US" sz="2200" b="1" u="sng" dirty="0"/>
                  <a:t>implications</a:t>
                </a:r>
                <a:r>
                  <a:rPr lang="en-US" sz="2200" dirty="0"/>
                  <a:t> of this theorem:</a:t>
                </a:r>
              </a:p>
              <a:p>
                <a:r>
                  <a:rPr lang="en-US" sz="2200" dirty="0"/>
                  <a:t>1. If the remainder is zero, then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20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 dirty="0"/>
                  <a:t>  is a factor</a:t>
                </a:r>
              </a:p>
              <a:p>
                <a:r>
                  <a:rPr lang="en-US" sz="2200" dirty="0"/>
                  <a:t>2. If the remainder is not zero but some other value [</a:t>
                </a:r>
                <a:r>
                  <a:rPr lang="en-US" sz="2200" dirty="0" err="1"/>
                  <a:t>ie</a:t>
                </a:r>
                <a:r>
                  <a:rPr lang="en-US" sz="2200" dirty="0"/>
                  <a:t>: remainder =7], then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200" dirty="0"/>
                  <a:t>  and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 dirty="0"/>
                  <a:t>  is NOT a factor</a:t>
                </a:r>
              </a:p>
              <a:p>
                <a:r>
                  <a:rPr lang="en-US" sz="2200" dirty="0" err="1"/>
                  <a:t>ie</a:t>
                </a:r>
                <a:r>
                  <a:rPr lang="en-US" sz="2200" dirty="0"/>
                  <a:t>: Divide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2</m:t>
                    </m:r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−3 </m:t>
                    </m:r>
                  </m:oMath>
                </a14:m>
                <a:r>
                  <a:rPr lang="en-US" sz="2200" dirty="0"/>
                  <a:t> by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15732C-1A17-44E2-9BDB-856DAE9F21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5465" y="1600193"/>
                <a:ext cx="11235267" cy="2294465"/>
              </a:xfrm>
              <a:blipFill>
                <a:blip r:embed="rId3"/>
                <a:stretch>
                  <a:fillRect l="-705" t="-1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742B93-BC3E-4F78-A188-F37EBB272A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133" y="592651"/>
                <a:ext cx="11861800" cy="1202275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300" dirty="0"/>
                  <a:t>Suppose we have a polynomial function </a:t>
                </a:r>
                <a14:m>
                  <m:oMath xmlns:m="http://schemas.openxmlformats.org/officeDocument/2006/math">
                    <m:r>
                      <a:rPr lang="en-US" sz="230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3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3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30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2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3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30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30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300" i="1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3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30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3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30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3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30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sz="2300" i="1" smtClean="0"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sz="230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300" dirty="0"/>
                  <a:t>.  If we divide the polynomial </a:t>
                </a:r>
                <a14:m>
                  <m:oMath xmlns:m="http://schemas.openxmlformats.org/officeDocument/2006/math">
                    <m:r>
                      <a:rPr lang="en-US" sz="23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3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3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300" dirty="0"/>
                  <a:t> by a binomial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3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3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3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300" dirty="0"/>
                  <a:t> , the remainder will be equal to </a:t>
                </a:r>
                <a14:m>
                  <m:oMath xmlns:m="http://schemas.openxmlformats.org/officeDocument/2006/math">
                    <m:r>
                      <a:rPr lang="en-US" sz="23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3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3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endParaRPr lang="en-US" sz="23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742B93-BC3E-4F78-A188-F37EBB272A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33" y="592651"/>
                <a:ext cx="11861800" cy="1202275"/>
              </a:xfrm>
              <a:prstGeom prst="rect">
                <a:avLst/>
              </a:prstGeom>
              <a:blipFill>
                <a:blip r:embed="rId4"/>
                <a:stretch>
                  <a:fillRect l="-206" t="-4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0113D5A-85A2-4967-B198-94B6A7D99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867826"/>
              </p:ext>
            </p:extLst>
          </p:nvPr>
        </p:nvGraphicFramePr>
        <p:xfrm>
          <a:off x="304800" y="3756022"/>
          <a:ext cx="2387600" cy="854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495000" progId="Equation.DSMT4">
                  <p:embed/>
                </p:oleObj>
              </mc:Choice>
              <mc:Fallback>
                <p:oleObj name="Equation" r:id="rId5" imgW="1384200" imgH="495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0113D5A-85A2-4967-B198-94B6A7D996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" y="3756022"/>
                        <a:ext cx="2387600" cy="854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FA3092E-A71A-49DC-8D4E-997F73EE7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43903"/>
              </p:ext>
            </p:extLst>
          </p:nvPr>
        </p:nvGraphicFramePr>
        <p:xfrm>
          <a:off x="1278996" y="3742265"/>
          <a:ext cx="425157" cy="356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80" imgH="139680" progId="Equation.DSMT4">
                  <p:embed/>
                </p:oleObj>
              </mc:Choice>
              <mc:Fallback>
                <p:oleObj name="Equation" r:id="rId7" imgW="164880" imgH="1396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FA3092E-A71A-49DC-8D4E-997F73EE7C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78996" y="3742265"/>
                        <a:ext cx="425157" cy="356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141C3C5-E131-41AE-A364-067ED06C53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859651"/>
              </p:ext>
            </p:extLst>
          </p:nvPr>
        </p:nvGraphicFramePr>
        <p:xfrm>
          <a:off x="1165225" y="4436003"/>
          <a:ext cx="9858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215640" progId="Equation.DSMT4">
                  <p:embed/>
                </p:oleObj>
              </mc:Choice>
              <mc:Fallback>
                <p:oleObj name="Equation" r:id="rId9" imgW="571320" imgH="215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141C3C5-E131-41AE-A364-067ED06C53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65225" y="4436003"/>
                        <a:ext cx="985838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96E98A-B055-43C2-8784-A4785B3D507A}"/>
              </a:ext>
            </a:extLst>
          </p:cNvPr>
          <p:cNvCxnSpPr/>
          <p:nvPr/>
        </p:nvCxnSpPr>
        <p:spPr>
          <a:xfrm>
            <a:off x="1193800" y="4842932"/>
            <a:ext cx="10329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99C8B46-CEB6-45C1-9E02-DC470E4D3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535434"/>
              </p:ext>
            </p:extLst>
          </p:nvPr>
        </p:nvGraphicFramePr>
        <p:xfrm>
          <a:off x="1602317" y="4883678"/>
          <a:ext cx="10953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34680" imgH="177480" progId="Equation.DSMT4">
                  <p:embed/>
                </p:oleObj>
              </mc:Choice>
              <mc:Fallback>
                <p:oleObj name="Equation" r:id="rId11" imgW="6346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99C8B46-CEB6-45C1-9E02-DC470E4D3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02317" y="4883678"/>
                        <a:ext cx="1095375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28C36F9-200E-4F35-B6B2-57ADD71AD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822287"/>
              </p:ext>
            </p:extLst>
          </p:nvPr>
        </p:nvGraphicFramePr>
        <p:xfrm>
          <a:off x="1738842" y="3694640"/>
          <a:ext cx="5572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28C36F9-200E-4F35-B6B2-57ADD71ADF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38842" y="3694640"/>
                        <a:ext cx="557213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69C4B20-A37A-4DE7-9674-C5B7287F67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675079"/>
              </p:ext>
            </p:extLst>
          </p:nvPr>
        </p:nvGraphicFramePr>
        <p:xfrm>
          <a:off x="1602317" y="5196945"/>
          <a:ext cx="10953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177480" progId="Equation.DSMT4">
                  <p:embed/>
                </p:oleObj>
              </mc:Choice>
              <mc:Fallback>
                <p:oleObj name="Equation" r:id="rId15" imgW="6346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69C4B20-A37A-4DE7-9674-C5B7287F67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02317" y="5196945"/>
                        <a:ext cx="1095375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06EEEA-7F5A-4DE3-B6EF-2F5CE924B255}"/>
              </a:ext>
            </a:extLst>
          </p:cNvPr>
          <p:cNvCxnSpPr/>
          <p:nvPr/>
        </p:nvCxnSpPr>
        <p:spPr>
          <a:xfrm>
            <a:off x="1794934" y="5562599"/>
            <a:ext cx="10329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CAB5DB7-C4BD-4090-A569-F408EFBA4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261489"/>
              </p:ext>
            </p:extLst>
          </p:nvPr>
        </p:nvGraphicFramePr>
        <p:xfrm>
          <a:off x="2231497" y="5586941"/>
          <a:ext cx="76676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CAB5DB7-C4BD-4090-A569-F408EFBA4D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231497" y="5586941"/>
                        <a:ext cx="766762" cy="30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752CC8C-4595-49BE-B736-CE3011ADB7BA}"/>
                  </a:ext>
                </a:extLst>
              </p:cNvPr>
              <p:cNvSpPr txBox="1"/>
              <p:nvPr/>
            </p:nvSpPr>
            <p:spPr>
              <a:xfrm>
                <a:off x="2870200" y="3772746"/>
                <a:ext cx="2531534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The remainder is zero,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−0.5</m:t>
                        </m:r>
                      </m:e>
                    </m:d>
                    <m:r>
                      <a:rPr lang="en-US" sz="2200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>
                    <a:solidFill>
                      <a:srgbClr val="FF0000"/>
                    </a:solidFill>
                  </a:rPr>
                  <a:t>so we can factor it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752CC8C-4595-49BE-B736-CE3011ADB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0200" y="3772746"/>
                <a:ext cx="2531534" cy="1107996"/>
              </a:xfrm>
              <a:prstGeom prst="rect">
                <a:avLst/>
              </a:prstGeom>
              <a:blipFill>
                <a:blip r:embed="rId18"/>
                <a:stretch>
                  <a:fillRect l="-2892" t="-3846" r="-3855" b="-9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4CCF698-8B6B-47C0-AF2C-D96726D85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311728"/>
              </p:ext>
            </p:extLst>
          </p:nvPr>
        </p:nvGraphicFramePr>
        <p:xfrm>
          <a:off x="244475" y="6052079"/>
          <a:ext cx="34401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93680" imgH="266400" progId="Equation.DSMT4">
                  <p:embed/>
                </p:oleObj>
              </mc:Choice>
              <mc:Fallback>
                <p:oleObj name="Equation" r:id="rId19" imgW="1993680" imgH="2664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4CCF698-8B6B-47C0-AF2C-D96726D850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44475" y="6052079"/>
                        <a:ext cx="3440113" cy="45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232C0D5E-137B-4938-9FED-A7DB1E35F4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52068" y="3166529"/>
                <a:ext cx="5757334" cy="55034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ie: Divide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by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232C0D5E-137B-4938-9FED-A7DB1E35F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068" y="3166529"/>
                <a:ext cx="5757334" cy="550340"/>
              </a:xfrm>
              <a:prstGeom prst="rect">
                <a:avLst/>
              </a:prstGeom>
              <a:blipFill>
                <a:blip r:embed="rId21"/>
                <a:stretch>
                  <a:fillRect l="-1587" t="-8791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466AC00-777E-45A7-88A1-65E5B5B8DA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692255"/>
              </p:ext>
            </p:extLst>
          </p:nvPr>
        </p:nvGraphicFramePr>
        <p:xfrm>
          <a:off x="5867400" y="3748088"/>
          <a:ext cx="2081213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06360" imgH="495000" progId="Equation.DSMT4">
                  <p:embed/>
                </p:oleObj>
              </mc:Choice>
              <mc:Fallback>
                <p:oleObj name="Equation" r:id="rId22" imgW="1206360" imgH="4950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466AC00-777E-45A7-88A1-65E5B5B8DA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67400" y="3748088"/>
                        <a:ext cx="2081213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9524993-855F-44D2-8FCB-7738485243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065436"/>
              </p:ext>
            </p:extLst>
          </p:nvPr>
        </p:nvGraphicFramePr>
        <p:xfrm>
          <a:off x="6689196" y="3733799"/>
          <a:ext cx="425157" cy="356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139680" progId="Equation.DSMT4">
                  <p:embed/>
                </p:oleObj>
              </mc:Choice>
              <mc:Fallback>
                <p:oleObj name="Equation" r:id="rId24" imgW="164880" imgH="1396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9524993-855F-44D2-8FCB-7738485243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89196" y="3733799"/>
                        <a:ext cx="425157" cy="356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8F707B6-07C1-4033-8D25-BD72829D5E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133343"/>
              </p:ext>
            </p:extLst>
          </p:nvPr>
        </p:nvGraphicFramePr>
        <p:xfrm>
          <a:off x="6561134" y="4427538"/>
          <a:ext cx="8096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215640" progId="Equation.DSMT4">
                  <p:embed/>
                </p:oleObj>
              </mc:Choice>
              <mc:Fallback>
                <p:oleObj name="Equation" r:id="rId25" imgW="469800" imgH="2156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8F707B6-07C1-4033-8D25-BD72829D5E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561134" y="4427538"/>
                        <a:ext cx="809625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3E7B3C-0FEC-49F5-9396-A4C65A85BC0B}"/>
              </a:ext>
            </a:extLst>
          </p:cNvPr>
          <p:cNvCxnSpPr/>
          <p:nvPr/>
        </p:nvCxnSpPr>
        <p:spPr>
          <a:xfrm>
            <a:off x="6604000" y="4834466"/>
            <a:ext cx="10329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7C23E85-2205-4643-B9E5-5858B27362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871722"/>
              </p:ext>
            </p:extLst>
          </p:nvPr>
        </p:nvGraphicFramePr>
        <p:xfrm>
          <a:off x="6995054" y="4875213"/>
          <a:ext cx="109378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34680" imgH="177480" progId="Equation.DSMT4">
                  <p:embed/>
                </p:oleObj>
              </mc:Choice>
              <mc:Fallback>
                <p:oleObj name="Equation" r:id="rId27" imgW="6346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7C23E85-2205-4643-B9E5-5858B27362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995054" y="4875213"/>
                        <a:ext cx="1093787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06FA3C7-E2E9-4646-9FE9-3FD5625BFA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938473"/>
              </p:ext>
            </p:extLst>
          </p:nvPr>
        </p:nvGraphicFramePr>
        <p:xfrm>
          <a:off x="7106709" y="3652308"/>
          <a:ext cx="5572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15640" imgH="177480" progId="Equation.DSMT4">
                  <p:embed/>
                </p:oleObj>
              </mc:Choice>
              <mc:Fallback>
                <p:oleObj name="Equation" r:id="rId29" imgW="215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06FA3C7-E2E9-4646-9FE9-3FD5625BFA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06709" y="3652308"/>
                        <a:ext cx="557213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4348AEB-3EF6-41E8-BFE6-32C287E8C5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740710"/>
              </p:ext>
            </p:extLst>
          </p:nvPr>
        </p:nvGraphicFramePr>
        <p:xfrm>
          <a:off x="7023100" y="5187950"/>
          <a:ext cx="107315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22080" imgH="177480" progId="Equation.DSMT4">
                  <p:embed/>
                </p:oleObj>
              </mc:Choice>
              <mc:Fallback>
                <p:oleObj name="Equation" r:id="rId30" imgW="6220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F4348AEB-3EF6-41E8-BFE6-32C287E8C5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023100" y="5187950"/>
                        <a:ext cx="1073150" cy="30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DAABB20-875B-476F-99EA-CFF6932E6021}"/>
              </a:ext>
            </a:extLst>
          </p:cNvPr>
          <p:cNvCxnSpPr/>
          <p:nvPr/>
        </p:nvCxnSpPr>
        <p:spPr>
          <a:xfrm>
            <a:off x="7205134" y="5554133"/>
            <a:ext cx="10329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41B01A3-30A1-462F-8B00-D7BFE22ADB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091726"/>
              </p:ext>
            </p:extLst>
          </p:nvPr>
        </p:nvGraphicFramePr>
        <p:xfrm>
          <a:off x="7642225" y="5589588"/>
          <a:ext cx="76676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44240" imgH="164880" progId="Equation.DSMT4">
                  <p:embed/>
                </p:oleObj>
              </mc:Choice>
              <mc:Fallback>
                <p:oleObj name="Equation" r:id="rId32" imgW="44424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41B01A3-30A1-462F-8B00-D7BFE22ADB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642225" y="5589588"/>
                        <a:ext cx="766763" cy="284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EEEFD646-D874-4952-AFC0-09152D4076CD}"/>
              </a:ext>
            </a:extLst>
          </p:cNvPr>
          <p:cNvSpPr txBox="1"/>
          <p:nvPr/>
        </p:nvSpPr>
        <p:spPr>
          <a:xfrm>
            <a:off x="8344664" y="4037049"/>
            <a:ext cx="30908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The remainder is NOT zero, so (x+1) is NOT a factor…. Go test another value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2162654-CC48-4EFC-984E-9E339196F36D}"/>
              </a:ext>
            </a:extLst>
          </p:cNvPr>
          <p:cNvSpPr txBox="1"/>
          <p:nvPr/>
        </p:nvSpPr>
        <p:spPr>
          <a:xfrm>
            <a:off x="2895601" y="4898812"/>
            <a:ext cx="25315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The divisor and quotient will be factors!!</a:t>
            </a:r>
          </a:p>
        </p:txBody>
      </p:sp>
    </p:spTree>
    <p:extLst>
      <p:ext uri="{BB962C8B-B14F-4D97-AF65-F5344CB8AC3E}">
        <p14:creationId xmlns:p14="http://schemas.microsoft.com/office/powerpoint/2010/main" val="154965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0CDA4-8353-4DBC-8128-03A68ED42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28745"/>
          </a:xfrm>
        </p:spPr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Theorem: Rational Root Theorem: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540B8-B51B-4DF9-8E1C-9CC38CAA43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0789" y="928171"/>
            <a:ext cx="11945956" cy="1253169"/>
          </a:xfrm>
        </p:spPr>
        <p:txBody>
          <a:bodyPr>
            <a:normAutofit/>
          </a:bodyPr>
          <a:lstStyle/>
          <a:p>
            <a:r>
              <a:rPr lang="en-US" sz="2200" dirty="0"/>
              <a:t>The purpose of the previous two theorems is find the first factor of the polynomial function.  Once you find your first factor, the quotient will also be a factor</a:t>
            </a:r>
          </a:p>
          <a:p>
            <a:r>
              <a:rPr lang="en-US" sz="2200" dirty="0"/>
              <a:t>Next Question:  How do we know what numbers to plug in to find our first factor!?!??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989BBEB-70A4-4BCC-B1B6-1FE6ECEAFE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953" y="2369544"/>
                <a:ext cx="11945956" cy="1464325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Suppose we have a polynomial function with a constant value “d” [y-intercept]</a:t>
                </a:r>
                <a:br>
                  <a:rPr lang="en-US" dirty="0"/>
                </a:b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.     </a:t>
                </a:r>
              </a:p>
              <a:p>
                <a:pPr marL="0" indent="0">
                  <a:buNone/>
                </a:pPr>
                <a:r>
                  <a:rPr lang="en-US" dirty="0"/>
                  <a:t>    the roots will be some of factors of the constant “d” OR “d/a”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989BBEB-70A4-4BCC-B1B6-1FE6ECEAFE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3" y="2369544"/>
                <a:ext cx="11945956" cy="1464325"/>
              </a:xfrm>
              <a:prstGeom prst="rect">
                <a:avLst/>
              </a:prstGeom>
              <a:blipFill>
                <a:blip r:embed="rId3"/>
                <a:stretch>
                  <a:fillRect l="-255" t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0E98C09D-ADDE-42E1-AB88-9CE8455E05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065" y="3821937"/>
                <a:ext cx="11945956" cy="66192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Ie: Suppose we have the polynomial function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0E98C09D-ADDE-42E1-AB88-9CE8455E0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5" y="3821937"/>
                <a:ext cx="11945956" cy="661929"/>
              </a:xfrm>
              <a:prstGeom prst="rect">
                <a:avLst/>
              </a:prstGeom>
              <a:blipFill>
                <a:blip r:embed="rId4"/>
                <a:stretch>
                  <a:fillRect l="-204" t="-7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1076DBE-E0C3-4F3A-803E-70832B651B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211" y="4337891"/>
                <a:ext cx="11945956" cy="66192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we want to find the factors of this polynomial, start with the factors of ‘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r>
                  <a:rPr lang="en-US" dirty="0"/>
                  <a:t>’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1076DBE-E0C3-4F3A-803E-70832B651B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1" y="4337891"/>
                <a:ext cx="11945956" cy="661929"/>
              </a:xfrm>
              <a:prstGeom prst="rect">
                <a:avLst/>
              </a:prstGeom>
              <a:blipFill>
                <a:blip r:embed="rId5"/>
                <a:stretch>
                  <a:fillRect l="-204" t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A9C8A46-EFCF-4F4A-A4C7-F1E26AAFF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588138"/>
              </p:ext>
            </p:extLst>
          </p:nvPr>
        </p:nvGraphicFramePr>
        <p:xfrm>
          <a:off x="324997" y="4804827"/>
          <a:ext cx="2858877" cy="794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53800" progId="Equation.DSMT4">
                  <p:embed/>
                </p:oleObj>
              </mc:Choice>
              <mc:Fallback>
                <p:oleObj name="Equation" r:id="rId6" imgW="9144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A9C8A46-EFCF-4F4A-A4C7-F1E26AAFF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4997" y="4804827"/>
                        <a:ext cx="2858877" cy="7941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94A8DA5-7CFF-480F-94F5-71ED69EC6398}"/>
              </a:ext>
            </a:extLst>
          </p:cNvPr>
          <p:cNvSpPr txBox="1"/>
          <p:nvPr/>
        </p:nvSpPr>
        <p:spPr>
          <a:xfrm>
            <a:off x="3365040" y="4775179"/>
            <a:ext cx="7078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Test any of these to see which one is equal to zero to find your first factor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A30CF14-0FC1-45A9-9EC0-396EC80852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948386"/>
              </p:ext>
            </p:extLst>
          </p:nvPr>
        </p:nvGraphicFramePr>
        <p:xfrm>
          <a:off x="403685" y="5639662"/>
          <a:ext cx="1706563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253800" progId="Equation.DSMT4">
                  <p:embed/>
                </p:oleObj>
              </mc:Choice>
              <mc:Fallback>
                <p:oleObj name="Equation" r:id="rId8" imgW="5457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A30CF14-0FC1-45A9-9EC0-396EC80852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3685" y="5639662"/>
                        <a:ext cx="1706563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63D30C2-75C6-4044-97F8-476B851DA9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488016"/>
              </p:ext>
            </p:extLst>
          </p:nvPr>
        </p:nvGraphicFramePr>
        <p:xfrm>
          <a:off x="2505228" y="5615466"/>
          <a:ext cx="2024063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53800" progId="Equation.DSMT4">
                  <p:embed/>
                </p:oleObj>
              </mc:Choice>
              <mc:Fallback>
                <p:oleObj name="Equation" r:id="rId10" imgW="6476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63D30C2-75C6-4044-97F8-476B851DA9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05228" y="5615466"/>
                        <a:ext cx="2024063" cy="79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46F518B-A944-4F5F-A0BD-DA9B4EC0B6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135918"/>
              </p:ext>
            </p:extLst>
          </p:nvPr>
        </p:nvGraphicFramePr>
        <p:xfrm>
          <a:off x="4936704" y="5602191"/>
          <a:ext cx="182562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253800" progId="Equation.DSMT4">
                  <p:embed/>
                </p:oleObj>
              </mc:Choice>
              <mc:Fallback>
                <p:oleObj name="Equation" r:id="rId12" imgW="58392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46F518B-A944-4F5F-A0BD-DA9B4EC0B6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936704" y="5602191"/>
                        <a:ext cx="1825625" cy="79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3E203A5-62BC-4CFC-889B-E8BC489A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729738"/>
              </p:ext>
            </p:extLst>
          </p:nvPr>
        </p:nvGraphicFramePr>
        <p:xfrm>
          <a:off x="7248525" y="5589588"/>
          <a:ext cx="20637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240" imgH="253800" progId="Equation.DSMT4">
                  <p:embed/>
                </p:oleObj>
              </mc:Choice>
              <mc:Fallback>
                <p:oleObj name="Equation" r:id="rId14" imgW="6602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3E203A5-62BC-4CFC-889B-E8BC489A6F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248525" y="5589588"/>
                        <a:ext cx="20637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F7B1B92-86A9-4D3B-B0DF-2296261E1C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729263"/>
              </p:ext>
            </p:extLst>
          </p:nvPr>
        </p:nvGraphicFramePr>
        <p:xfrm>
          <a:off x="9667971" y="5576888"/>
          <a:ext cx="182562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253800" progId="Equation.DSMT4">
                  <p:embed/>
                </p:oleObj>
              </mc:Choice>
              <mc:Fallback>
                <p:oleObj name="Equation" r:id="rId16" imgW="58392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F7B1B92-86A9-4D3B-B0DF-2296261E1C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667971" y="5576888"/>
                        <a:ext cx="1825625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247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85935-87BF-4B8D-8AD8-05236EB412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0" y="208280"/>
            <a:ext cx="11399520" cy="9499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Given the polynomial, what numbers would you pick to choose to check with the remainder theorem to be a factor?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7C8F9BA-478A-416C-BA05-B5A1AEE7CE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639967"/>
              </p:ext>
            </p:extLst>
          </p:nvPr>
        </p:nvGraphicFramePr>
        <p:xfrm>
          <a:off x="273990" y="1095692"/>
          <a:ext cx="4196410" cy="650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253800" progId="Equation.DSMT4">
                  <p:embed/>
                </p:oleObj>
              </mc:Choice>
              <mc:Fallback>
                <p:oleObj name="Equation" r:id="rId2" imgW="16380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7C8F9BA-478A-416C-BA05-B5A1AEE7CE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3990" y="1095692"/>
                        <a:ext cx="4196410" cy="650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869D715-EC42-4F83-8398-44AE68D32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04263"/>
              </p:ext>
            </p:extLst>
          </p:nvPr>
        </p:nvGraphicFramePr>
        <p:xfrm>
          <a:off x="204152" y="1770063"/>
          <a:ext cx="9640888" cy="554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30520" imgH="203040" progId="Equation.DSMT4">
                  <p:embed/>
                </p:oleObj>
              </mc:Choice>
              <mc:Fallback>
                <p:oleObj name="Equation" r:id="rId4" imgW="353052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869D715-EC42-4F83-8398-44AE68D329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4152" y="1770063"/>
                        <a:ext cx="9640888" cy="554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B1E09DC-2275-4DF4-9048-5AC79C3F175F}"/>
              </a:ext>
            </a:extLst>
          </p:cNvPr>
          <p:cNvSpPr txBox="1">
            <a:spLocks/>
          </p:cNvSpPr>
          <p:nvPr/>
        </p:nvSpPr>
        <p:spPr>
          <a:xfrm>
            <a:off x="175291" y="2696990"/>
            <a:ext cx="11399520" cy="9499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ii) From the choices above, which of them is a root of the polynomial?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D58F75F-2961-454F-AF89-3B90BE6F919B}"/>
              </a:ext>
            </a:extLst>
          </p:cNvPr>
          <p:cNvSpPr txBox="1">
            <a:spLocks/>
          </p:cNvSpPr>
          <p:nvPr/>
        </p:nvSpPr>
        <p:spPr>
          <a:xfrm>
            <a:off x="175291" y="4530197"/>
            <a:ext cx="11399520" cy="9499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iii) What are the three roots of the polynomial above?</a:t>
            </a:r>
          </a:p>
        </p:txBody>
      </p:sp>
    </p:spTree>
    <p:extLst>
      <p:ext uri="{BB962C8B-B14F-4D97-AF65-F5344CB8AC3E}">
        <p14:creationId xmlns:p14="http://schemas.microsoft.com/office/powerpoint/2010/main" val="352789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87C1-DA7D-4372-9D9B-0AAFF55A8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81598"/>
            <a:ext cx="10190480" cy="568642"/>
          </a:xfrm>
        </p:spPr>
        <p:txBody>
          <a:bodyPr>
            <a:normAutofit fontScale="90000"/>
          </a:bodyPr>
          <a:lstStyle/>
          <a:p>
            <a:r>
              <a:rPr lang="en-US" dirty="0"/>
              <a:t>Steps to Convert From General Form to Factor Form: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CD1B7-302A-4384-846F-274EE3161178}"/>
              </a:ext>
            </a:extLst>
          </p:cNvPr>
          <p:cNvSpPr txBox="1">
            <a:spLocks/>
          </p:cNvSpPr>
          <p:nvPr/>
        </p:nvSpPr>
        <p:spPr>
          <a:xfrm>
            <a:off x="88135" y="953939"/>
            <a:ext cx="11673840" cy="11062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Here are the STEPS to convert a polynomial function in general form to factor form: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8E461ED-B987-4D78-ACFD-B418EAB10DA9}"/>
              </a:ext>
            </a:extLst>
          </p:cNvPr>
          <p:cNvSpPr txBox="1">
            <a:spLocks/>
          </p:cNvSpPr>
          <p:nvPr/>
        </p:nvSpPr>
        <p:spPr>
          <a:xfrm>
            <a:off x="244330" y="1847405"/>
            <a:ext cx="11092027" cy="10390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1. Find the factors of the constant term and then use the rational root theorem to see which numbers to test for the first factor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843CB33-5C9B-4723-9300-C41890D31552}"/>
              </a:ext>
            </a:extLst>
          </p:cNvPr>
          <p:cNvSpPr txBox="1">
            <a:spLocks/>
          </p:cNvSpPr>
          <p:nvPr/>
        </p:nvSpPr>
        <p:spPr>
          <a:xfrm>
            <a:off x="245185" y="3807918"/>
            <a:ext cx="11476762" cy="9513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3. Divide the polynomial function by the 1</a:t>
            </a:r>
            <a:r>
              <a:rPr lang="en-US" baseline="30000" dirty="0"/>
              <a:t>st</a:t>
            </a:r>
            <a:r>
              <a:rPr lang="en-US" dirty="0"/>
              <a:t> factor to find the QUOTIENT.  This is b/c the quotient is also a factor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45084E2-21D3-4EEC-AD5C-455B1BA20B8E}"/>
              </a:ext>
            </a:extLst>
          </p:cNvPr>
          <p:cNvSpPr txBox="1">
            <a:spLocks/>
          </p:cNvSpPr>
          <p:nvPr/>
        </p:nvSpPr>
        <p:spPr>
          <a:xfrm>
            <a:off x="155338" y="5292993"/>
            <a:ext cx="11853048" cy="9205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4. If the quotient is quadratic, factor it using </a:t>
            </a:r>
            <a:r>
              <a:rPr lang="en-US" dirty="0" err="1"/>
              <a:t>criss-cross</a:t>
            </a:r>
            <a:r>
              <a:rPr lang="en-US" dirty="0"/>
              <a:t>, get our factors &amp; </a:t>
            </a:r>
            <a:r>
              <a:rPr lang="en-US" dirty="0">
                <a:sym typeface="Wingdings" panose="05000000000000000000" pitchFamily="2" charset="2"/>
              </a:rPr>
              <a:t>DONE!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14F4FA3-B574-42BF-A5A6-EF9AF9E8DA66}"/>
              </a:ext>
            </a:extLst>
          </p:cNvPr>
          <p:cNvSpPr txBox="1">
            <a:spLocks/>
          </p:cNvSpPr>
          <p:nvPr/>
        </p:nvSpPr>
        <p:spPr>
          <a:xfrm>
            <a:off x="177370" y="5960125"/>
            <a:ext cx="11764914" cy="78856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5. If your quotient is cubic, quartic, or greater degree, then repeat step 1 to 3 until your quotient is quadratic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2BDD79C-09F9-442C-9B4E-292A79994D96}"/>
              </a:ext>
            </a:extLst>
          </p:cNvPr>
          <p:cNvSpPr txBox="1">
            <a:spLocks/>
          </p:cNvSpPr>
          <p:nvPr/>
        </p:nvSpPr>
        <p:spPr>
          <a:xfrm>
            <a:off x="242493" y="2892173"/>
            <a:ext cx="11092027" cy="10390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2. Use the remainder </a:t>
            </a:r>
            <a:r>
              <a:rPr lang="en-US" dirty="0" err="1"/>
              <a:t>thm</a:t>
            </a:r>
            <a:r>
              <a:rPr lang="en-US" dirty="0"/>
              <a:t> and Factor </a:t>
            </a:r>
            <a:r>
              <a:rPr lang="en-US" dirty="0" err="1"/>
              <a:t>thm</a:t>
            </a:r>
            <a:r>
              <a:rPr lang="en-US" dirty="0"/>
              <a:t> to find the first factor and root,  This is likely to be the most difficult step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73AB85E-1C0A-44B5-83D6-DF5F2BA633EA}"/>
              </a:ext>
            </a:extLst>
          </p:cNvPr>
          <p:cNvSpPr txBox="1">
            <a:spLocks/>
          </p:cNvSpPr>
          <p:nvPr/>
        </p:nvSpPr>
        <p:spPr>
          <a:xfrm>
            <a:off x="254364" y="4665394"/>
            <a:ext cx="11937636" cy="9513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To make sure that you did this step correctly, your remainder SHOULD be zero!</a:t>
            </a:r>
          </a:p>
        </p:txBody>
      </p:sp>
    </p:spTree>
    <p:extLst>
      <p:ext uri="{BB962C8B-B14F-4D97-AF65-F5344CB8AC3E}">
        <p14:creationId xmlns:p14="http://schemas.microsoft.com/office/powerpoint/2010/main" val="258734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D35CD-4CF6-45A4-A2F8-E7DBF0CFE8F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5291" y="177311"/>
                <a:ext cx="11440160" cy="10455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Ex: Given the polynomial function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−30</m:t>
                    </m:r>
                  </m:oMath>
                </a14:m>
                <a:r>
                  <a:rPr lang="en-US" dirty="0"/>
                  <a:t>   which of the following is a factor of the polynomial?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D35CD-4CF6-45A4-A2F8-E7DBF0CFE8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5291" y="177311"/>
                <a:ext cx="11440160" cy="1045561"/>
              </a:xfrm>
              <a:blipFill>
                <a:blip r:embed="rId3"/>
                <a:stretch>
                  <a:fillRect l="-853" t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FCC2E2D-E48B-477B-8243-50EB3C7EAC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4697" y="1233465"/>
                <a:ext cx="11440160" cy="113516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To check if any of these binomials is a factor of the polynomial function, we can check if any one of these values is equal to zero 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(3) ,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(1) ,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(−2),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(−5) 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FCC2E2D-E48B-477B-8243-50EB3C7EAC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97" y="1233465"/>
                <a:ext cx="11440160" cy="1135162"/>
              </a:xfrm>
              <a:prstGeom prst="rect">
                <a:avLst/>
              </a:prstGeom>
              <a:blipFill>
                <a:blip r:embed="rId4"/>
                <a:stretch>
                  <a:fillRect l="-799" t="-4278" r="-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60BE0DCC-0237-4693-92D1-B23FD50BC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941"/>
              </p:ext>
            </p:extLst>
          </p:nvPr>
        </p:nvGraphicFramePr>
        <p:xfrm>
          <a:off x="245752" y="2378967"/>
          <a:ext cx="4290170" cy="644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7680" imgH="266400" progId="Equation.DSMT4">
                  <p:embed/>
                </p:oleObj>
              </mc:Choice>
              <mc:Fallback>
                <p:oleObj name="Equation" r:id="rId5" imgW="1777680" imgH="2664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60BE0DCC-0237-4693-92D1-B23FD50BCF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52" y="2378967"/>
                        <a:ext cx="4290170" cy="6442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EA14393-FB4F-4793-9736-A2CB579450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066418"/>
              </p:ext>
            </p:extLst>
          </p:nvPr>
        </p:nvGraphicFramePr>
        <p:xfrm>
          <a:off x="292324" y="3280149"/>
          <a:ext cx="10842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07960" imgH="253800" progId="Equation.DSMT4">
                  <p:embed/>
                </p:oleObj>
              </mc:Choice>
              <mc:Fallback>
                <p:oleObj name="Equation" r:id="rId7" imgW="50796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EA14393-FB4F-4793-9736-A2CB579450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2324" y="3280149"/>
                        <a:ext cx="1084263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684CE13-C852-47A2-868E-79FE1C1E8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687100"/>
              </p:ext>
            </p:extLst>
          </p:nvPr>
        </p:nvGraphicFramePr>
        <p:xfrm>
          <a:off x="1451786" y="3327339"/>
          <a:ext cx="30083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09400" imgH="253800" progId="Equation.DSMT4">
                  <p:embed/>
                </p:oleObj>
              </mc:Choice>
              <mc:Fallback>
                <p:oleObj name="Equation" r:id="rId9" imgW="140940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684CE13-C852-47A2-868E-79FE1C1E8A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51786" y="3327339"/>
                        <a:ext cx="3008313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1A8C52C-5D5E-4572-BA9E-5731D8C045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17409"/>
              </p:ext>
            </p:extLst>
          </p:nvPr>
        </p:nvGraphicFramePr>
        <p:xfrm>
          <a:off x="4534141" y="3368005"/>
          <a:ext cx="2698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1A8C52C-5D5E-4572-BA9E-5731D8C045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34141" y="3368005"/>
                        <a:ext cx="2698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678A054-6AF6-4C82-97CA-367510CF927E}"/>
                  </a:ext>
                </a:extLst>
              </p:cNvPr>
              <p:cNvSpPr txBox="1"/>
              <p:nvPr/>
            </p:nvSpPr>
            <p:spPr>
              <a:xfrm>
                <a:off x="5436313" y="3362567"/>
                <a:ext cx="603224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equal to zero, then “3” is a root and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a factor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678A054-6AF6-4C82-97CA-367510CF92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313" y="3362567"/>
                <a:ext cx="6032246" cy="769441"/>
              </a:xfrm>
              <a:prstGeom prst="rect">
                <a:avLst/>
              </a:prstGeom>
              <a:blipFill>
                <a:blip r:embed="rId13"/>
                <a:stretch>
                  <a:fillRect t="-5556" r="-1011" b="-15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823EFFF-E158-4F2A-892F-04A4FE9EB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75169"/>
              </p:ext>
            </p:extLst>
          </p:nvPr>
        </p:nvGraphicFramePr>
        <p:xfrm>
          <a:off x="345427" y="4111044"/>
          <a:ext cx="32797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36480" imgH="253800" progId="Equation.DSMT4">
                  <p:embed/>
                </p:oleObj>
              </mc:Choice>
              <mc:Fallback>
                <p:oleObj name="Equation" r:id="rId14" imgW="153648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823EFFF-E158-4F2A-892F-04A4FE9EBC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5427" y="4111044"/>
                        <a:ext cx="32797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B485FF3-A275-4E22-8F2D-8FAA3C1AE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032590"/>
              </p:ext>
            </p:extLst>
          </p:nvPr>
        </p:nvGraphicFramePr>
        <p:xfrm>
          <a:off x="3583670" y="4047432"/>
          <a:ext cx="422754" cy="58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B485FF3-A275-4E22-8F2D-8FAA3C1AE4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583670" y="4047432"/>
                        <a:ext cx="422754" cy="58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5FC6C26-7EBF-45C7-AB2E-440FBC162FBA}"/>
                  </a:ext>
                </a:extLst>
              </p:cNvPr>
              <p:cNvSpPr txBox="1"/>
              <p:nvPr/>
            </p:nvSpPr>
            <p:spPr>
              <a:xfrm>
                <a:off x="5407958" y="4291144"/>
                <a:ext cx="603224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(1)≠0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then “1” is NOT a root and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NOT a factor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5FC6C26-7EBF-45C7-AB2E-440FBC162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7958" y="4291144"/>
                <a:ext cx="6032246" cy="769441"/>
              </a:xfrm>
              <a:prstGeom prst="rect">
                <a:avLst/>
              </a:prstGeom>
              <a:blipFill>
                <a:blip r:embed="rId18"/>
                <a:stretch>
                  <a:fillRect t="-5556" b="-15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1AF0B05-1495-420C-B9E1-322702AF1A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086761"/>
              </p:ext>
            </p:extLst>
          </p:nvPr>
        </p:nvGraphicFramePr>
        <p:xfrm>
          <a:off x="151495" y="4858757"/>
          <a:ext cx="42291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81080" imgH="253800" progId="Equation.DSMT4">
                  <p:embed/>
                </p:oleObj>
              </mc:Choice>
              <mc:Fallback>
                <p:oleObj name="Equation" r:id="rId19" imgW="19810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1AF0B05-1495-420C-B9E1-322702AF1A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1495" y="4858757"/>
                        <a:ext cx="42291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B4CD7A1-6EC9-4F81-A02E-30A048AF4973}"/>
                  </a:ext>
                </a:extLst>
              </p:cNvPr>
              <p:cNvSpPr txBox="1"/>
              <p:nvPr/>
            </p:nvSpPr>
            <p:spPr>
              <a:xfrm>
                <a:off x="5471754" y="5173647"/>
                <a:ext cx="623025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Again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(−2)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equal to zero, then “-2” is a root and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a factor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B4CD7A1-6EC9-4F81-A02E-30A048AF4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754" y="5173647"/>
                <a:ext cx="6230252" cy="769441"/>
              </a:xfrm>
              <a:prstGeom prst="rect">
                <a:avLst/>
              </a:prstGeom>
              <a:blipFill>
                <a:blip r:embed="rId21"/>
                <a:stretch>
                  <a:fillRect l="-1174" t="-5556" r="-2348" b="-15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88BD99E-94C1-48A3-8373-DB221098F1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47152"/>
              </p:ext>
            </p:extLst>
          </p:nvPr>
        </p:nvGraphicFramePr>
        <p:xfrm>
          <a:off x="124913" y="5638994"/>
          <a:ext cx="15446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600" imgH="253800" progId="Equation.DSMT4">
                  <p:embed/>
                </p:oleObj>
              </mc:Choice>
              <mc:Fallback>
                <p:oleObj name="Equation" r:id="rId22" imgW="72360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88BD99E-94C1-48A3-8373-DB221098F1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24913" y="5638994"/>
                        <a:ext cx="1544637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78E3A64-4B76-4959-8263-1D4D1A59E2C2}"/>
                  </a:ext>
                </a:extLst>
              </p:cNvPr>
              <p:cNvSpPr txBox="1"/>
              <p:nvPr/>
            </p:nvSpPr>
            <p:spPr>
              <a:xfrm>
                <a:off x="4496078" y="6040735"/>
                <a:ext cx="623025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0000"/>
                    </a:solidFill>
                  </a:rPr>
                  <a:t>“-5” is a root and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is a factor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78E3A64-4B76-4959-8263-1D4D1A59E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078" y="6040735"/>
                <a:ext cx="6230252" cy="430887"/>
              </a:xfrm>
              <a:prstGeom prst="rect">
                <a:avLst/>
              </a:prstGeom>
              <a:blipFill>
                <a:blip r:embed="rId24"/>
                <a:stretch>
                  <a:fillRect t="-9859" b="-26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Object 3">
            <a:extLst>
              <a:ext uri="{FF2B5EF4-FFF2-40B4-BE49-F238E27FC236}">
                <a16:creationId xmlns:a16="http://schemas.microsoft.com/office/drawing/2014/main" id="{5FF03468-F80B-49D6-ADCD-B9565F5DB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511024"/>
              </p:ext>
            </p:extLst>
          </p:nvPr>
        </p:nvGraphicFramePr>
        <p:xfrm>
          <a:off x="4674570" y="2418138"/>
          <a:ext cx="36766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23880" imgH="253800" progId="Equation.DSMT4">
                  <p:embed/>
                </p:oleObj>
              </mc:Choice>
              <mc:Fallback>
                <p:oleObj name="Equation" r:id="rId25" imgW="1523880" imgH="253800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5FF03468-F80B-49D6-ADCD-B9565F5DB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570" y="2418138"/>
                        <a:ext cx="3676650" cy="614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790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25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itle 1"/>
          <p:cNvSpPr>
            <a:spLocks noGrp="1"/>
          </p:cNvSpPr>
          <p:nvPr>
            <p:ph type="title"/>
          </p:nvPr>
        </p:nvSpPr>
        <p:spPr>
          <a:xfrm>
            <a:off x="170240" y="0"/>
            <a:ext cx="8229600" cy="555774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400" dirty="0"/>
              <a:t>Ex: Which of the following is a factor of f(x)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997686"/>
              </p:ext>
            </p:extLst>
          </p:nvPr>
        </p:nvGraphicFramePr>
        <p:xfrm>
          <a:off x="373063" y="646748"/>
          <a:ext cx="488791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090" imgH="266584" progId="Equation.DSMT4">
                  <p:embed/>
                </p:oleObj>
              </mc:Choice>
              <mc:Fallback>
                <p:oleObj name="Equation" r:id="rId3" imgW="1866090" imgH="266584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3" y="646748"/>
                        <a:ext cx="4887912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2101851" y="1454151"/>
          <a:ext cx="69643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82900" imgH="254000" progId="Equation.DSMT4">
                  <p:embed/>
                </p:oleObj>
              </mc:Choice>
              <mc:Fallback>
                <p:oleObj name="Equation" r:id="rId5" imgW="2882900" imgH="254000" progId="Equation.DSMT4">
                  <p:embed/>
                  <p:pic>
                    <p:nvPicPr>
                      <p:cNvPr id="51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1" y="1454151"/>
                        <a:ext cx="696436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3530600" y="2203450"/>
          <a:ext cx="53657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40000" imgH="292100" progId="Equation.DSMT4">
                  <p:embed/>
                </p:oleObj>
              </mc:Choice>
              <mc:Fallback>
                <p:oleObj name="Equation" r:id="rId7" imgW="2540000" imgH="292100" progId="Equation.DSMT4">
                  <p:embed/>
                  <p:pic>
                    <p:nvPicPr>
                      <p:cNvPr id="573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2203450"/>
                        <a:ext cx="5365750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1795463" y="2400301"/>
          <a:ext cx="12874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215806" progId="Equation.DSMT4">
                  <p:embed/>
                </p:oleObj>
              </mc:Choice>
              <mc:Fallback>
                <p:oleObj name="Equation" r:id="rId9" imgW="609336" imgH="215806" progId="Equation.DSMT4">
                  <p:embed/>
                  <p:pic>
                    <p:nvPicPr>
                      <p:cNvPr id="573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400301"/>
                        <a:ext cx="1287462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1819275" y="3721101"/>
          <a:ext cx="11001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474" imgH="215806" progId="Equation.DSMT4">
                  <p:embed/>
                </p:oleObj>
              </mc:Choice>
              <mc:Fallback>
                <p:oleObj name="Equation" r:id="rId11" imgW="520474" imgH="215806" progId="Equation.DSMT4">
                  <p:embed/>
                  <p:pic>
                    <p:nvPicPr>
                      <p:cNvPr id="573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721101"/>
                        <a:ext cx="1100138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1809751" y="4878389"/>
          <a:ext cx="14763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197" imgH="317362" progId="Equation.DSMT4">
                  <p:embed/>
                </p:oleObj>
              </mc:Choice>
              <mc:Fallback>
                <p:oleObj name="Equation" r:id="rId13" imgW="698197" imgH="317362" progId="Equation.DSMT4">
                  <p:embed/>
                  <p:pic>
                    <p:nvPicPr>
                      <p:cNvPr id="573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1" y="4878389"/>
                        <a:ext cx="14763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3519489" y="3524250"/>
          <a:ext cx="48291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0" imgH="292100" progId="Equation.DSMT4">
                  <p:embed/>
                </p:oleObj>
              </mc:Choice>
              <mc:Fallback>
                <p:oleObj name="Equation" r:id="rId15" imgW="2286000" imgH="292100" progId="Equation.DSMT4">
                  <p:embed/>
                  <p:pic>
                    <p:nvPicPr>
                      <p:cNvPr id="573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9" y="3524250"/>
                        <a:ext cx="482917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3622676" y="4791076"/>
          <a:ext cx="53689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44800" imgH="368300" progId="Equation.DSMT4">
                  <p:embed/>
                </p:oleObj>
              </mc:Choice>
              <mc:Fallback>
                <p:oleObj name="Equation" r:id="rId17" imgW="2844800" imgH="368300" progId="Equation.DSMT4">
                  <p:embed/>
                  <p:pic>
                    <p:nvPicPr>
                      <p:cNvPr id="573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6" y="4791076"/>
                        <a:ext cx="53689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4325939" y="2921000"/>
          <a:ext cx="28717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58310" imgH="177723" progId="Equation.DSMT4">
                  <p:embed/>
                </p:oleObj>
              </mc:Choice>
              <mc:Fallback>
                <p:oleObj name="Equation" r:id="rId19" imgW="1358310" imgH="177723" progId="Equation.DSMT4">
                  <p:embed/>
                  <p:pic>
                    <p:nvPicPr>
                      <p:cNvPr id="573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9" y="2921000"/>
                        <a:ext cx="28717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7291388" y="2946400"/>
          <a:ext cx="723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573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388" y="2946400"/>
                        <a:ext cx="7239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4316414" y="4222750"/>
          <a:ext cx="27908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20227" imgH="177723" progId="Equation.DSMT4">
                  <p:embed/>
                </p:oleObj>
              </mc:Choice>
              <mc:Fallback>
                <p:oleObj name="Equation" r:id="rId23" imgW="1320227" imgH="177723" progId="Equation.DSMT4">
                  <p:embed/>
                  <p:pic>
                    <p:nvPicPr>
                      <p:cNvPr id="573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4" y="4222750"/>
                        <a:ext cx="2790825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7164388" y="4229100"/>
          <a:ext cx="723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603" imgH="177646" progId="Equation.DSMT4">
                  <p:embed/>
                </p:oleObj>
              </mc:Choice>
              <mc:Fallback>
                <p:oleObj name="Equation" r:id="rId25" imgW="342603" imgH="177646" progId="Equation.DSMT4">
                  <p:embed/>
                  <p:pic>
                    <p:nvPicPr>
                      <p:cNvPr id="573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229100"/>
                        <a:ext cx="7239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14"/>
          <p:cNvGraphicFramePr>
            <a:graphicFrameLocks noChangeAspect="1"/>
          </p:cNvGraphicFramePr>
          <p:nvPr/>
        </p:nvGraphicFramePr>
        <p:xfrm>
          <a:off x="4400551" y="5521325"/>
          <a:ext cx="31400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62978" imgH="266584" progId="Equation.DSMT4">
                  <p:embed/>
                </p:oleObj>
              </mc:Choice>
              <mc:Fallback>
                <p:oleObj name="Equation" r:id="rId27" imgW="1662978" imgH="266584" progId="Equation.DSMT4">
                  <p:embed/>
                  <p:pic>
                    <p:nvPicPr>
                      <p:cNvPr id="573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1" y="5521325"/>
                        <a:ext cx="31400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4449764" y="6167439"/>
          <a:ext cx="39322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82800" imgH="254000" progId="Equation.DSMT4">
                  <p:embed/>
                </p:oleObj>
              </mc:Choice>
              <mc:Fallback>
                <p:oleObj name="Equation" r:id="rId29" imgW="2082800" imgH="254000" progId="Equation.DSMT4">
                  <p:embed/>
                  <p:pic>
                    <p:nvPicPr>
                      <p:cNvPr id="573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4" y="6167439"/>
                        <a:ext cx="39322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/>
          <p:cNvGraphicFramePr>
            <a:graphicFrameLocks noChangeAspect="1"/>
          </p:cNvGraphicFramePr>
          <p:nvPr/>
        </p:nvGraphicFramePr>
        <p:xfrm>
          <a:off x="8445501" y="6197600"/>
          <a:ext cx="5365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670" imgH="177569" progId="Equation.DSMT4">
                  <p:embed/>
                </p:oleObj>
              </mc:Choice>
              <mc:Fallback>
                <p:oleObj name="Equation" r:id="rId31" imgW="253670" imgH="177569" progId="Equation.DSMT4">
                  <p:embed/>
                  <p:pic>
                    <p:nvPicPr>
                      <p:cNvPr id="5736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1" y="6197600"/>
                        <a:ext cx="5365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7181850" y="1219200"/>
            <a:ext cx="1924050" cy="10287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94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  <p:tag name="GENSWF_OUTPUT_FILE_NAME" val="m10hch4.2"/>
  <p:tag name="ISPRING_RESOURCE_PATHS_HASH_2" val="cb8b786c0d5da2d6b27e5e848be29e42b97b5d"/>
  <p:tag name="ISPRING_LMS_API_VERSION" val="SCORM 2004 (2nd edition)"/>
  <p:tag name="ISPRING_ULTRA_SCORM_COURSE_ID" val="AB2A0790-A225-439D-80DD-2A3D17592212"/>
  <p:tag name="ISPRING_CMI5_LAUNCH_METHOD" val="any window"/>
  <p:tag name="ISPRING_SCORM_RATE_SLIDES" val="1"/>
  <p:tag name="ISPRINGCLOUDFOLDERID" val="1"/>
  <p:tag name="ISPRINGONLINEFOLDERID" val="1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PASSING_SCORE" val="100.000000"/>
  <p:tag name="ISPRING_CURRENT_PLAYER_ID" val="universal-no-video"/>
  <p:tag name="ISPRING_PRESENTATION_TITLE" val="Section 3.2 Factoring Polynomial Function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\uFFFDʾ\&quot;{58857F64-F778-46F3-A3E4-9740F72F057B}&quot;,&quot;C:\\Users\\Danny\\OneDrive - SD41\\Math 12 Hon&quot;]]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9F5B97-4530-48D2-9783-8F58BC7AAD53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d00fb86e-a52e-4f2f-9300-62c8872f8705"/>
    <ds:schemaRef ds:uri="http://purl.org/dc/terms/"/>
    <ds:schemaRef ds:uri="http://schemas.openxmlformats.org/package/2006/metadata/core-properties"/>
    <ds:schemaRef ds:uri="0592969b-b9e0-4bc7-baa3-fba5b572571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4836DB-2DA6-408F-B893-162C8B0FC0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FCF254-DA3A-4B5B-A13C-AD54E52207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476</TotalTime>
  <Words>1628</Words>
  <Application>Microsoft Office PowerPoint</Application>
  <PresentationFormat>Widescreen</PresentationFormat>
  <Paragraphs>184</Paragraphs>
  <Slides>21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Century Schoolbook (body)</vt:lpstr>
      <vt:lpstr>Arial</vt:lpstr>
      <vt:lpstr>Calibri</vt:lpstr>
      <vt:lpstr>Cambria Math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Equation</vt:lpstr>
      <vt:lpstr>Section 3.3 Factor Theorem and Remainder Theorem</vt:lpstr>
      <vt:lpstr>Converting From General Form to Factor Form:</vt:lpstr>
      <vt:lpstr>1st Theorem: Factor Theorem:</vt:lpstr>
      <vt:lpstr>2nd Theorem:  Remainder Theorem</vt:lpstr>
      <vt:lpstr>3rd Theorem: Rational Root Theorem: </vt:lpstr>
      <vt:lpstr>PowerPoint Presentation</vt:lpstr>
      <vt:lpstr>Steps to Convert From General Form to Factor Form:</vt:lpstr>
      <vt:lpstr>PowerPoint Presentation</vt:lpstr>
      <vt:lpstr>Ex: Which of the following is a factor of f(x)</vt:lpstr>
      <vt:lpstr>PowerPoint Presentation</vt:lpstr>
      <vt:lpstr>Ex: Convert the function to factor form:</vt:lpstr>
      <vt:lpstr>Ex: Convert the function to factor form:</vt:lpstr>
      <vt:lpstr>Practice: Convert the function to factor form:</vt:lpstr>
      <vt:lpstr>Practice: Convert the function to factor form:</vt:lpstr>
      <vt:lpstr>II) Find the remainder using the Remainder theorem:</vt:lpstr>
      <vt:lpstr>Practice: Find the remainder using the Remainder theorem:</vt:lpstr>
      <vt:lpstr>III) Finding a Missing Constant Using the Remainder Theorem:</vt:lpstr>
      <vt:lpstr>Practice: when the equation: is divided by (3x+1) the remainder is 11. Find m</vt:lpstr>
      <vt:lpstr>PowerPoint Presentation</vt:lpstr>
      <vt:lpstr>Practice: Find the roots and Equation:</vt:lpstr>
      <vt:lpstr>Practice: Given the graph, find the roots, factors, and equation in factor form: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3.2 Factoring Polynomial Functions</dc:title>
  <dc:creator>Danny Young</dc:creator>
  <cp:lastModifiedBy>Danny Young</cp:lastModifiedBy>
  <cp:revision>11</cp:revision>
  <dcterms:created xsi:type="dcterms:W3CDTF">2011-06-26T05:06:25Z</dcterms:created>
  <dcterms:modified xsi:type="dcterms:W3CDTF">2024-06-27T02:30:02Z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